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</p:sldMasterIdLst>
  <p:notesMasterIdLst>
    <p:notesMasterId r:id="rId36"/>
  </p:notesMasterIdLst>
  <p:sldIdLst>
    <p:sldId id="257" r:id="rId2"/>
    <p:sldId id="258" r:id="rId3"/>
    <p:sldId id="311" r:id="rId4"/>
    <p:sldId id="313" r:id="rId5"/>
    <p:sldId id="319" r:id="rId6"/>
    <p:sldId id="322" r:id="rId7"/>
    <p:sldId id="325" r:id="rId8"/>
    <p:sldId id="324" r:id="rId9"/>
    <p:sldId id="305" r:id="rId10"/>
    <p:sldId id="307" r:id="rId11"/>
    <p:sldId id="327" r:id="rId12"/>
    <p:sldId id="329" r:id="rId13"/>
    <p:sldId id="331" r:id="rId14"/>
    <p:sldId id="333" r:id="rId15"/>
    <p:sldId id="335" r:id="rId16"/>
    <p:sldId id="276" r:id="rId17"/>
    <p:sldId id="278" r:id="rId18"/>
    <p:sldId id="279" r:id="rId19"/>
    <p:sldId id="295" r:id="rId20"/>
    <p:sldId id="298" r:id="rId21"/>
    <p:sldId id="336" r:id="rId22"/>
    <p:sldId id="299" r:id="rId23"/>
    <p:sldId id="300" r:id="rId24"/>
    <p:sldId id="292" r:id="rId25"/>
    <p:sldId id="266" r:id="rId26"/>
    <p:sldId id="293" r:id="rId27"/>
    <p:sldId id="294" r:id="rId28"/>
    <p:sldId id="337" r:id="rId29"/>
    <p:sldId id="346" r:id="rId30"/>
    <p:sldId id="339" r:id="rId31"/>
    <p:sldId id="341" r:id="rId32"/>
    <p:sldId id="345" r:id="rId33"/>
    <p:sldId id="347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33CC"/>
    <a:srgbClr val="CC0066"/>
    <a:srgbClr val="FF5050"/>
    <a:srgbClr val="FF6600"/>
    <a:srgbClr val="FF0066"/>
    <a:srgbClr val="009900"/>
    <a:srgbClr val="FF0000"/>
    <a:srgbClr val="BF09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87" autoAdjust="0"/>
    <p:restoredTop sz="94086" autoAdjust="0"/>
  </p:normalViewPr>
  <p:slideViewPr>
    <p:cSldViewPr>
      <p:cViewPr>
        <p:scale>
          <a:sx n="66" d="100"/>
          <a:sy n="66" d="100"/>
        </p:scale>
        <p:origin x="-125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E799-9310-4388-AD95-B88635FFEC9B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74BD2-C8D9-4687-B2BD-4AB23552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74BD2-C8D9-4687-B2BD-4AB2355206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74BD2-C8D9-4687-B2BD-4AB2355206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74BD2-C8D9-4687-B2BD-4AB2355206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40B8FA-0311-4E99-9C52-A254A556D56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057D1D-D1BB-4E29-8726-8CE5EE0DCA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6248400"/>
          </a:xfrm>
        </p:spPr>
        <p:txBody>
          <a:bodyPr>
            <a:noAutofit/>
          </a:bodyPr>
          <a:lstStyle/>
          <a:p>
            <a:pPr algn="ctr"/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Ekk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/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ko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f”k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{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kk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egkfo|ky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;]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vkidk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gkfnZd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Lokxr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djrk</a:t>
            </a:r>
            <a:r>
              <a:rPr lang="en-IN" sz="8800" b="1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8800" b="1" i="1" dirty="0" err="1" smtClean="0">
                <a:solidFill>
                  <a:srgbClr val="0000FF"/>
                </a:solidFill>
                <a:latin typeface="Kruti Dev 010" pitchFamily="2" charset="0"/>
              </a:rPr>
              <a:t>gSA</a:t>
            </a:r>
            <a:r>
              <a:rPr lang="en-US" sz="8000" dirty="0" smtClean="0">
                <a:solidFill>
                  <a:srgbClr val="0000FF"/>
                </a:solidFill>
                <a:latin typeface="Kruti Dev 010" pitchFamily="2" charset="0"/>
              </a:rPr>
              <a:t/>
            </a:r>
            <a:br>
              <a:rPr lang="en-US" sz="8000" dirty="0" smtClean="0">
                <a:solidFill>
                  <a:srgbClr val="0000FF"/>
                </a:solidFill>
                <a:latin typeface="Kruti Dev 010" pitchFamily="2" charset="0"/>
              </a:rPr>
            </a:br>
            <a:endParaRPr lang="en-US" sz="8000" dirty="0">
              <a:solidFill>
                <a:srgbClr val="0000FF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7162800" cy="838200"/>
          </a:xfrm>
        </p:spPr>
        <p:txBody>
          <a:bodyPr/>
          <a:lstStyle/>
          <a:p>
            <a:r>
              <a:rPr lang="en-US" sz="4400" dirty="0" err="1" smtClean="0">
                <a:latin typeface="Kruti Dev 011" pitchFamily="2" charset="0"/>
              </a:rPr>
              <a:t>Vsyh</a:t>
            </a:r>
            <a:r>
              <a:rPr lang="en-US" sz="4400" dirty="0" smtClean="0">
                <a:latin typeface="Kruti Dev 011" pitchFamily="2" charset="0"/>
              </a:rPr>
              <a:t> %&amp;</a:t>
            </a:r>
            <a:endParaRPr lang="en-IN" sz="4400" dirty="0">
              <a:latin typeface="Kruti Dev 01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8077200" cy="41148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Kruti Dev 011" pitchFamily="2" charset="0"/>
              </a:rPr>
              <a:t>egkfo|ky</a:t>
            </a:r>
            <a:r>
              <a:rPr lang="en-US" sz="3600" dirty="0" smtClean="0">
                <a:latin typeface="Kruti Dev 011" pitchFamily="2" charset="0"/>
              </a:rPr>
              <a:t>; dh ,</a:t>
            </a:r>
            <a:r>
              <a:rPr lang="en-US" sz="3600" dirty="0" err="1" smtClean="0">
                <a:latin typeface="Kruti Dev 011" pitchFamily="2" charset="0"/>
              </a:rPr>
              <a:t>dkmafVax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ftlesa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ds’kcqd</a:t>
            </a:r>
            <a:r>
              <a:rPr lang="en-US" sz="3600" dirty="0" smtClean="0">
                <a:latin typeface="Kruti Dev 011" pitchFamily="2" charset="0"/>
              </a:rPr>
              <a:t> ,o </a:t>
            </a:r>
            <a:r>
              <a:rPr lang="en-US" sz="3600" dirty="0" err="1" smtClean="0">
                <a:latin typeface="Kruti Dev 011" pitchFamily="2" charset="0"/>
              </a:rPr>
              <a:t>cSysUl</a:t>
            </a:r>
            <a:r>
              <a:rPr lang="en-US" sz="3600" dirty="0" smtClean="0">
                <a:latin typeface="Kruti Dev 011" pitchFamily="2" charset="0"/>
              </a:rPr>
              <a:t> ‘</a:t>
            </a:r>
            <a:r>
              <a:rPr lang="en-US" sz="3600" dirty="0" err="1" smtClean="0">
                <a:latin typeface="Kruti Dev 011" pitchFamily="2" charset="0"/>
              </a:rPr>
              <a:t>khV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Vsyh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31 </a:t>
            </a:r>
            <a:r>
              <a:rPr lang="en-US" sz="3600" dirty="0" err="1" smtClean="0">
                <a:latin typeface="Kruti Dev 011" pitchFamily="2" charset="0"/>
              </a:rPr>
              <a:t>ekpZ</a:t>
            </a:r>
            <a:r>
              <a:rPr lang="en-US" sz="3600" dirty="0" smtClean="0">
                <a:latin typeface="Kruti Dev 011" pitchFamily="2" charset="0"/>
              </a:rPr>
              <a:t> 2017 dh </a:t>
            </a:r>
            <a:r>
              <a:rPr lang="en-US" sz="3600" dirty="0" err="1" smtClean="0">
                <a:latin typeface="Kruti Dev 011" pitchFamily="2" charset="0"/>
              </a:rPr>
              <a:t>iw.kZ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tk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pqdh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rFkk</a:t>
            </a:r>
            <a:r>
              <a:rPr lang="en-US" sz="3600" dirty="0" smtClean="0">
                <a:latin typeface="Kruti Dev 011" pitchFamily="2" charset="0"/>
              </a:rPr>
              <a:t> 28 </a:t>
            </a:r>
            <a:r>
              <a:rPr lang="en-US" sz="3600" dirty="0" err="1" smtClean="0">
                <a:latin typeface="Kruti Dev 011" pitchFamily="2" charset="0"/>
              </a:rPr>
              <a:t>ekpZ</a:t>
            </a:r>
            <a:r>
              <a:rPr lang="en-US" sz="3600" dirty="0" smtClean="0">
                <a:latin typeface="Kruti Dev 011" pitchFamily="2" charset="0"/>
              </a:rPr>
              <a:t> 2018 rd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Vsyh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viyksM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pqdk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gSA</a:t>
            </a:r>
            <a:endParaRPr lang="en-US" sz="3600" dirty="0" smtClean="0">
              <a:latin typeface="Kruti Dev 011" pitchFamily="2" charset="0"/>
            </a:endParaRPr>
          </a:p>
          <a:p>
            <a:pPr algn="just"/>
            <a:r>
              <a:rPr lang="en-US" sz="3600" dirty="0" smtClean="0">
                <a:latin typeface="Kruti Dev 011" pitchFamily="2" charset="0"/>
              </a:rPr>
              <a:t>01 </a:t>
            </a:r>
            <a:r>
              <a:rPr lang="en-US" sz="3600" dirty="0" err="1" smtClean="0">
                <a:latin typeface="Kruti Dev 011" pitchFamily="2" charset="0"/>
              </a:rPr>
              <a:t>vizsy</a:t>
            </a:r>
            <a:r>
              <a:rPr lang="en-US" sz="3600" dirty="0" smtClean="0">
                <a:latin typeface="Kruti Dev 011" pitchFamily="2" charset="0"/>
              </a:rPr>
              <a:t> 2018 </a:t>
            </a:r>
            <a:r>
              <a:rPr lang="en-US" sz="3600" dirty="0" err="1" smtClean="0">
                <a:latin typeface="Kruti Dev 011" pitchFamily="2" charset="0"/>
              </a:rPr>
              <a:t>ls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egkfo|ky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vkfFkZd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O;ogkj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izfrfnu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Vsyh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vafdr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tk;sxkA</a:t>
            </a:r>
            <a:r>
              <a:rPr lang="en-US" sz="3600" dirty="0" smtClean="0">
                <a:latin typeface="Kruti Dev 011" pitchFamily="2" charset="0"/>
              </a:rPr>
              <a:t> </a:t>
            </a:r>
            <a:endParaRPr lang="en-IN" sz="36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696200" cy="762000"/>
          </a:xfrm>
        </p:spPr>
        <p:txBody>
          <a:bodyPr/>
          <a:lstStyle/>
          <a:p>
            <a:r>
              <a:rPr lang="en-US" sz="4000" dirty="0" err="1" smtClean="0">
                <a:latin typeface="Kruti Dev 011" pitchFamily="2" charset="0"/>
              </a:rPr>
              <a:t>vkWfQl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vkWVkses’ku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2800" dirty="0" smtClean="0">
                <a:latin typeface="Kruti Dev 011" pitchFamily="2" charset="0"/>
              </a:rPr>
              <a:t>%&amp;</a:t>
            </a:r>
            <a:endParaRPr lang="en-IN" sz="2800" dirty="0">
              <a:latin typeface="Kruti Dev 01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7924800" cy="4495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Kruti Dev 011" pitchFamily="2" charset="0"/>
              </a:rPr>
              <a:t>vkWfQl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vkWVkses’ku</a:t>
            </a:r>
            <a:r>
              <a:rPr lang="en-US" sz="2800" dirty="0" smtClean="0">
                <a:latin typeface="Kruti Dev 011" pitchFamily="2" charset="0"/>
              </a:rPr>
              <a:t> l= 2017 &amp;18 </a:t>
            </a:r>
            <a:r>
              <a:rPr lang="en-US" sz="2800" dirty="0" err="1" smtClean="0">
                <a:latin typeface="Kruti Dev 011" pitchFamily="2" charset="0"/>
              </a:rPr>
              <a:t>lEcU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tkudkjh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viyksM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tk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jgh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</a:t>
            </a:r>
            <a:r>
              <a:rPr lang="en-US" sz="2800" dirty="0" smtClean="0">
                <a:latin typeface="Kruti Dev 011" pitchFamily="2" charset="0"/>
              </a:rPr>
              <a:t>] </a:t>
            </a:r>
            <a:r>
              <a:rPr lang="en-US" sz="2800" dirty="0" err="1" smtClean="0">
                <a:latin typeface="Kruti Dev 011" pitchFamily="2" charset="0"/>
              </a:rPr>
              <a:t>ftlesa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f’k</a:t>
            </a:r>
            <a:r>
              <a:rPr lang="en-US" sz="2800" dirty="0" smtClean="0">
                <a:latin typeface="Kruti Dev 011" pitchFamily="2" charset="0"/>
              </a:rPr>
              <a:t>{</a:t>
            </a:r>
            <a:r>
              <a:rPr lang="en-US" sz="2800" dirty="0" err="1" smtClean="0">
                <a:latin typeface="Kruti Dev 011" pitchFamily="2" charset="0"/>
              </a:rPr>
              <a:t>kdksa</a:t>
            </a:r>
            <a:r>
              <a:rPr lang="en-US" sz="2800" dirty="0" smtClean="0">
                <a:latin typeface="Kruti Dev 011" pitchFamily="2" charset="0"/>
              </a:rPr>
              <a:t>] </a:t>
            </a:r>
            <a:r>
              <a:rPr lang="en-US" sz="2800" dirty="0" err="1" smtClean="0">
                <a:latin typeface="Kruti Dev 011" pitchFamily="2" charset="0"/>
              </a:rPr>
              <a:t>Nk</a:t>
            </a:r>
            <a:r>
              <a:rPr lang="en-US" sz="2800" dirty="0" smtClean="0">
                <a:latin typeface="Kruti Dev 011" pitchFamily="2" charset="0"/>
              </a:rPr>
              <a:t>=</a:t>
            </a:r>
            <a:r>
              <a:rPr lang="en-US" sz="2800" dirty="0" err="1" smtClean="0">
                <a:latin typeface="Kruti Dev 011" pitchFamily="2" charset="0"/>
              </a:rPr>
              <a:t>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ikB</a:t>
            </a:r>
            <a:r>
              <a:rPr lang="en-US" sz="2800" dirty="0" smtClean="0">
                <a:latin typeface="Kruti Dev 011" pitchFamily="2" charset="0"/>
              </a:rPr>
              <a:t>~;</a:t>
            </a:r>
            <a:r>
              <a:rPr lang="en-US" sz="2800" dirty="0" err="1" smtClean="0">
                <a:latin typeface="Kruti Dev 011" pitchFamily="2" charset="0"/>
              </a:rPr>
              <a:t>dze</a:t>
            </a:r>
            <a:r>
              <a:rPr lang="en-US" sz="2800" dirty="0" smtClean="0">
                <a:latin typeface="Kruti Dev 011" pitchFamily="2" charset="0"/>
              </a:rPr>
              <a:t> ,</a:t>
            </a:r>
            <a:r>
              <a:rPr lang="en-US" sz="2800" dirty="0" err="1" smtClean="0">
                <a:latin typeface="Kruti Dev 011" pitchFamily="2" charset="0"/>
              </a:rPr>
              <a:t>oa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Qhl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lEcU</a:t>
            </a:r>
            <a:r>
              <a:rPr lang="en-US" sz="2800" dirty="0" smtClean="0">
                <a:latin typeface="Kruti Dev 011" pitchFamily="2" charset="0"/>
              </a:rPr>
              <a:t>/</a:t>
            </a:r>
            <a:r>
              <a:rPr lang="en-US" sz="2800" dirty="0" err="1" smtClean="0">
                <a:latin typeface="Kruti Dev 011" pitchFamily="2" charset="0"/>
              </a:rPr>
              <a:t>kh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tkudkjh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viyksM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tk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pqdh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vU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tkudkjh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viyksM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djus</a:t>
            </a:r>
            <a:r>
              <a:rPr lang="en-US" sz="2800" dirty="0" smtClean="0">
                <a:latin typeface="Kruti Dev 011" pitchFamily="2" charset="0"/>
              </a:rPr>
              <a:t> dh </a:t>
            </a:r>
            <a:r>
              <a:rPr lang="en-US" sz="2800" dirty="0" err="1" smtClean="0">
                <a:latin typeface="Kruti Dev 011" pitchFamily="2" charset="0"/>
              </a:rPr>
              <a:t>izfdz;k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py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jgh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US" sz="2800" dirty="0" smtClean="0">
              <a:latin typeface="Kruti Dev 011" pitchFamily="2" charset="0"/>
            </a:endParaRPr>
          </a:p>
          <a:p>
            <a:pPr algn="just"/>
            <a:r>
              <a:rPr lang="en-US" sz="2800" dirty="0" err="1" smtClean="0">
                <a:latin typeface="Kruti Dev 011" pitchFamily="2" charset="0"/>
              </a:rPr>
              <a:t>egkfo|ky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vkWuykbZu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izos’k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izfdz;k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ek</a:t>
            </a:r>
            <a:r>
              <a:rPr lang="en-US" sz="2800" dirty="0" smtClean="0">
                <a:latin typeface="Kruti Dev 011" pitchFamily="2" charset="0"/>
              </a:rPr>
              <a:t>/;e </a:t>
            </a:r>
            <a:r>
              <a:rPr lang="en-US" sz="2800" dirty="0" err="1" smtClean="0">
                <a:latin typeface="Kruti Dev 011" pitchFamily="2" charset="0"/>
              </a:rPr>
              <a:t>ls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Nk</a:t>
            </a:r>
            <a:r>
              <a:rPr lang="en-US" sz="2800" dirty="0" smtClean="0">
                <a:latin typeface="Kruti Dev 011" pitchFamily="2" charset="0"/>
              </a:rPr>
              <a:t>=&amp;</a:t>
            </a:r>
            <a:r>
              <a:rPr lang="en-US" sz="2800" dirty="0" err="1" smtClean="0">
                <a:latin typeface="Kruti Dev 011" pitchFamily="2" charset="0"/>
              </a:rPr>
              <a:t>Nk</a:t>
            </a:r>
            <a:r>
              <a:rPr lang="en-US" sz="2800" dirty="0" smtClean="0">
                <a:latin typeface="Kruti Dev 011" pitchFamily="2" charset="0"/>
              </a:rPr>
              <a:t>=</a:t>
            </a:r>
            <a:r>
              <a:rPr lang="en-US" sz="2800" dirty="0" err="1" smtClean="0">
                <a:latin typeface="Kruti Dev 011" pitchFamily="2" charset="0"/>
              </a:rPr>
              <a:t>k,a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izos’k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izkIr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djrs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Kruti Dev 011" pitchFamily="2" charset="0"/>
              </a:rPr>
              <a:t>l= 2018 &amp;19 </a:t>
            </a:r>
            <a:r>
              <a:rPr lang="en-US" sz="2800" dirty="0" err="1" smtClean="0">
                <a:latin typeface="Kruti Dev 011" pitchFamily="2" charset="0"/>
              </a:rPr>
              <a:t>ls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egkfo|ky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iwjk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iz;kl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izos’k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dk;Zdks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flLVe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csl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cukuk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gksxkA</a:t>
            </a:r>
            <a:endParaRPr lang="en-IN" sz="28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r>
              <a:rPr lang="en-US" dirty="0" err="1" smtClean="0">
                <a:latin typeface="Kruti Dev 011" pitchFamily="2" charset="0"/>
              </a:rPr>
              <a:t>usd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bULisD’ku</a:t>
            </a:r>
            <a:r>
              <a:rPr lang="en-US" dirty="0" smtClean="0">
                <a:latin typeface="Kruti Dev 011" pitchFamily="2" charset="0"/>
              </a:rPr>
              <a:t>%&amp;</a:t>
            </a:r>
            <a:endParaRPr lang="en-IN" dirty="0">
              <a:latin typeface="Kruti Dev 01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2001" y="1981200"/>
            <a:ext cx="7391399" cy="36576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Kruti Dev 011" pitchFamily="2" charset="0"/>
              </a:rPr>
              <a:t>,u </a:t>
            </a:r>
            <a:r>
              <a:rPr lang="en-US" sz="3600" dirty="0" err="1" smtClean="0">
                <a:latin typeface="Kruti Dev 011" pitchFamily="2" charset="0"/>
              </a:rPr>
              <a:t>lh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bZ</a:t>
            </a:r>
            <a:r>
              <a:rPr lang="en-US" sz="3600" dirty="0" smtClean="0">
                <a:latin typeface="Kruti Dev 011" pitchFamily="2" charset="0"/>
              </a:rPr>
              <a:t> }</a:t>
            </a:r>
            <a:r>
              <a:rPr lang="en-US" sz="3600" dirty="0" err="1" smtClean="0">
                <a:latin typeface="Kruti Dev 011" pitchFamily="2" charset="0"/>
              </a:rPr>
              <a:t>kjk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usd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xzsM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izkIr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djus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LFkku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smtClean="0">
                <a:latin typeface="+mj-lt"/>
              </a:rPr>
              <a:t>QCI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tkudkjh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>
                <a:latin typeface="Kruti Dev 011" pitchFamily="2" charset="0"/>
              </a:rPr>
              <a:t>‘</a:t>
            </a:r>
            <a:r>
              <a:rPr lang="en-US" sz="3600" dirty="0" err="1" smtClean="0">
                <a:latin typeface="Kruti Dev 011" pitchFamily="2" charset="0"/>
              </a:rPr>
              <a:t>kiFk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</a:t>
            </a:r>
            <a:r>
              <a:rPr lang="en-US" sz="3600" dirty="0" smtClean="0">
                <a:latin typeface="Kruti Dev 011" pitchFamily="2" charset="0"/>
              </a:rPr>
              <a:t>=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nsuh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smtClean="0"/>
              <a:t>QCI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tks</a:t>
            </a:r>
            <a:r>
              <a:rPr lang="en-US" sz="3600" dirty="0" smtClean="0">
                <a:latin typeface="Kruti Dev 011" pitchFamily="2" charset="0"/>
              </a:rPr>
              <a:t> ‘</a:t>
            </a:r>
            <a:r>
              <a:rPr lang="en-US" sz="3600" dirty="0" err="1" smtClean="0">
                <a:latin typeface="Kruti Dev 011" pitchFamily="2" charset="0"/>
              </a:rPr>
              <a:t>kiFk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</a:t>
            </a:r>
            <a:r>
              <a:rPr lang="en-US" sz="3600" dirty="0" smtClean="0">
                <a:latin typeface="Kruti Dev 011" pitchFamily="2" charset="0"/>
              </a:rPr>
              <a:t>= </a:t>
            </a:r>
            <a:r>
              <a:rPr lang="en-US" sz="3600" dirty="0" err="1" smtClean="0">
                <a:latin typeface="Kruti Dev 011" pitchFamily="2" charset="0"/>
              </a:rPr>
              <a:t>izLrqr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djuk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</a:t>
            </a:r>
            <a:r>
              <a:rPr lang="en-US" sz="3600" dirty="0" smtClean="0">
                <a:latin typeface="Kruti Dev 011" pitchFamily="2" charset="0"/>
              </a:rPr>
              <a:t>] </a:t>
            </a:r>
            <a:r>
              <a:rPr lang="en-US" sz="3600" dirty="0" err="1" smtClean="0">
                <a:latin typeface="Kruti Dev 011" pitchFamily="2" charset="0"/>
              </a:rPr>
              <a:t>og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lkbV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vkxkeh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vkns’k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vkus</a:t>
            </a:r>
            <a:r>
              <a:rPr lang="en-US" sz="3600" dirty="0" smtClean="0">
                <a:latin typeface="Kruti Dev 011" pitchFamily="2" charset="0"/>
              </a:rPr>
              <a:t> rd </a:t>
            </a:r>
            <a:r>
              <a:rPr lang="en-US" sz="3600" dirty="0" err="1" smtClean="0">
                <a:latin typeface="Kruti Dev 011" pitchFamily="2" charset="0"/>
              </a:rPr>
              <a:t>cUn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lkbV</a:t>
            </a:r>
            <a:r>
              <a:rPr lang="en-US" sz="3600" dirty="0" smtClean="0">
                <a:latin typeface="Kruti Dev 011" pitchFamily="2" charset="0"/>
              </a:rPr>
              <a:t> [</a:t>
            </a:r>
            <a:r>
              <a:rPr lang="en-US" sz="3600" dirty="0" err="1" smtClean="0">
                <a:latin typeface="Kruti Dev 011" pitchFamily="2" charset="0"/>
              </a:rPr>
              <a:t>kqyus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dk;Zokgh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tkuk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lqfuf’pr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tk;sxkA</a:t>
            </a:r>
            <a:endParaRPr lang="en-IN" sz="36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538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4800" b="1" dirty="0" err="1" smtClean="0">
                <a:solidFill>
                  <a:srgbClr val="0000FF"/>
                </a:solidFill>
                <a:latin typeface="Kruti Dev 010" pitchFamily="2" charset="0"/>
              </a:rPr>
              <a:t>Ukohu</a:t>
            </a:r>
            <a:r>
              <a:rPr lang="en-IN" sz="4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4800" b="1" dirty="0" err="1" smtClean="0">
                <a:solidFill>
                  <a:srgbClr val="0000FF"/>
                </a:solidFill>
                <a:latin typeface="Kruti Dev 010" pitchFamily="2" charset="0"/>
              </a:rPr>
              <a:t>ikB</a:t>
            </a:r>
            <a:r>
              <a:rPr lang="en-IN" sz="4800" b="1" dirty="0" smtClean="0">
                <a:solidFill>
                  <a:srgbClr val="0000FF"/>
                </a:solidFill>
                <a:latin typeface="Kruti Dev 010" pitchFamily="2" charset="0"/>
              </a:rPr>
              <a:t>~;</a:t>
            </a:r>
            <a:r>
              <a:rPr lang="en-IN" sz="4800" b="1" dirty="0" err="1" smtClean="0">
                <a:solidFill>
                  <a:srgbClr val="0000FF"/>
                </a:solidFill>
                <a:latin typeface="Kruti Dev 010" pitchFamily="2" charset="0"/>
              </a:rPr>
              <a:t>Øe</a:t>
            </a:r>
            <a:r>
              <a:rPr lang="en-IN" sz="4800" b="1" dirty="0" smtClean="0">
                <a:solidFill>
                  <a:srgbClr val="0000FF"/>
                </a:solidFill>
                <a:latin typeface="Kruti Dev 010" pitchFamily="2" charset="0"/>
              </a:rPr>
              <a:t>%&amp;</a:t>
            </a:r>
            <a:endParaRPr lang="en-US" sz="4800" b="1" dirty="0" smtClean="0">
              <a:solidFill>
                <a:srgbClr val="0000FF"/>
              </a:solidFill>
              <a:latin typeface="Kruti Dev 010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4400" dirty="0" smtClean="0">
                <a:latin typeface="Kruti Dev 010" pitchFamily="2" charset="0"/>
              </a:rPr>
              <a:t>     </a:t>
            </a:r>
            <a:r>
              <a:rPr lang="en-IN" sz="2800" b="1" dirty="0" smtClean="0">
                <a:latin typeface="Kruti Dev 010" pitchFamily="2" charset="0"/>
              </a:rPr>
              <a:t>l= 2019 &amp;20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,u-</a:t>
            </a:r>
            <a:r>
              <a:rPr lang="en-IN" sz="2800" b="1" dirty="0" err="1" smtClean="0">
                <a:latin typeface="Kruti Dev 010" pitchFamily="2" charset="0"/>
              </a:rPr>
              <a:t>lh</a:t>
            </a:r>
            <a:r>
              <a:rPr lang="en-IN" sz="2800" b="1" dirty="0" smtClean="0">
                <a:latin typeface="Kruti Dev 010" pitchFamily="2" charset="0"/>
              </a:rPr>
              <a:t>-</a:t>
            </a:r>
            <a:r>
              <a:rPr lang="en-IN" sz="2800" b="1" dirty="0" err="1" smtClean="0">
                <a:latin typeface="Kruti Dev 010" pitchFamily="2" charset="0"/>
              </a:rPr>
              <a:t>Vh</a:t>
            </a:r>
            <a:r>
              <a:rPr lang="en-IN" sz="2800" b="1" dirty="0" smtClean="0">
                <a:latin typeface="Kruti Dev 010" pitchFamily="2" charset="0"/>
              </a:rPr>
              <a:t>-</a:t>
            </a:r>
            <a:r>
              <a:rPr lang="en-IN" sz="2800" b="1" dirty="0" err="1" smtClean="0">
                <a:latin typeface="Kruti Dev 010" pitchFamily="2" charset="0"/>
              </a:rPr>
              <a:t>bZ</a:t>
            </a:r>
            <a:r>
              <a:rPr lang="en-IN" sz="2800" b="1" dirty="0" smtClean="0">
                <a:latin typeface="Kruti Dev 010" pitchFamily="2" charset="0"/>
              </a:rPr>
              <a:t>- }</a:t>
            </a:r>
            <a:r>
              <a:rPr lang="en-IN" sz="2800" b="1" dirty="0" err="1" smtClean="0">
                <a:latin typeface="Kruti Dev 010" pitchFamily="2" charset="0"/>
              </a:rPr>
              <a:t>kjk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dsoy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bUVhxzsfVM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dkslZ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gh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lapkfyr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fd;s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tk;sxsaA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bl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ckr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dks</a:t>
            </a:r>
            <a:r>
              <a:rPr lang="en-IN" sz="2800" b="1" dirty="0" smtClean="0">
                <a:latin typeface="Kruti Dev 010" pitchFamily="2" charset="0"/>
              </a:rPr>
              <a:t> /;</a:t>
            </a:r>
            <a:r>
              <a:rPr lang="en-IN" sz="2800" b="1" dirty="0" err="1" smtClean="0">
                <a:latin typeface="Kruti Dev 010" pitchFamily="2" charset="0"/>
              </a:rPr>
              <a:t>ku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esa</a:t>
            </a:r>
            <a:r>
              <a:rPr lang="en-IN" sz="2800" b="1" dirty="0" smtClean="0">
                <a:latin typeface="Kruti Dev 010" pitchFamily="2" charset="0"/>
              </a:rPr>
              <a:t> j[</a:t>
            </a:r>
            <a:r>
              <a:rPr lang="en-IN" sz="2800" b="1" dirty="0" err="1" smtClean="0">
                <a:latin typeface="Kruti Dev 010" pitchFamily="2" charset="0"/>
              </a:rPr>
              <a:t>krs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gq;s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egkfo|ky</a:t>
            </a:r>
            <a:r>
              <a:rPr lang="en-IN" sz="2800" b="1" dirty="0" smtClean="0">
                <a:latin typeface="Kruti Dev 010" pitchFamily="2" charset="0"/>
              </a:rPr>
              <a:t>; </a:t>
            </a:r>
            <a:r>
              <a:rPr lang="en-IN" sz="2800" b="1" dirty="0" err="1" smtClean="0">
                <a:latin typeface="Kruti Dev 010" pitchFamily="2" charset="0"/>
              </a:rPr>
              <a:t>vkxkeh</a:t>
            </a:r>
            <a:r>
              <a:rPr lang="en-IN" sz="2800" b="1" dirty="0" smtClean="0">
                <a:latin typeface="Kruti Dev 010" pitchFamily="2" charset="0"/>
              </a:rPr>
              <a:t> l= 2018&amp;19 </a:t>
            </a:r>
            <a:r>
              <a:rPr lang="en-IN" sz="2800" b="1" dirty="0" err="1" smtClean="0">
                <a:latin typeface="Kruti Dev 010" pitchFamily="2" charset="0"/>
              </a:rPr>
              <a:t>esa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ch-,-ch-,M</a:t>
            </a:r>
            <a:r>
              <a:rPr lang="en-IN" sz="2800" b="1" dirty="0" smtClean="0">
                <a:latin typeface="Kruti Dev 010" pitchFamily="2" charset="0"/>
              </a:rPr>
              <a:t>- </a:t>
            </a:r>
            <a:r>
              <a:rPr lang="en-IN" sz="2800" b="1" dirty="0" err="1" smtClean="0">
                <a:latin typeface="Kruti Dev 010" pitchFamily="2" charset="0"/>
              </a:rPr>
              <a:t>ikB</a:t>
            </a:r>
            <a:r>
              <a:rPr lang="en-IN" sz="2800" b="1" dirty="0" smtClean="0">
                <a:latin typeface="Kruti Dev 010" pitchFamily="2" charset="0"/>
              </a:rPr>
              <a:t>~;</a:t>
            </a:r>
            <a:r>
              <a:rPr lang="en-IN" sz="2800" b="1" dirty="0" err="1" smtClean="0">
                <a:latin typeface="Kruti Dev 010" pitchFamily="2" charset="0"/>
              </a:rPr>
              <a:t>dze</a:t>
            </a:r>
            <a:r>
              <a:rPr lang="en-IN" sz="2800" b="1" dirty="0" smtClean="0">
                <a:latin typeface="Kruti Dev 010" pitchFamily="2" charset="0"/>
              </a:rPr>
              <a:t> dh ,u-</a:t>
            </a:r>
            <a:r>
              <a:rPr lang="en-IN" sz="2800" b="1" dirty="0" err="1" smtClean="0">
                <a:latin typeface="Kruti Dev 010" pitchFamily="2" charset="0"/>
              </a:rPr>
              <a:t>lh</a:t>
            </a:r>
            <a:r>
              <a:rPr lang="en-IN" sz="2800" b="1" dirty="0" smtClean="0">
                <a:latin typeface="Kruti Dev 010" pitchFamily="2" charset="0"/>
              </a:rPr>
              <a:t>-</a:t>
            </a:r>
            <a:r>
              <a:rPr lang="en-IN" sz="2800" b="1" dirty="0" err="1" smtClean="0">
                <a:latin typeface="Kruti Dev 010" pitchFamily="2" charset="0"/>
              </a:rPr>
              <a:t>Vh</a:t>
            </a:r>
            <a:r>
              <a:rPr lang="en-IN" sz="2800" b="1" dirty="0" smtClean="0">
                <a:latin typeface="Kruti Dev 010" pitchFamily="2" charset="0"/>
              </a:rPr>
              <a:t>-</a:t>
            </a:r>
            <a:r>
              <a:rPr lang="en-IN" sz="2800" b="1" dirty="0" err="1" smtClean="0">
                <a:latin typeface="Kruti Dev 010" pitchFamily="2" charset="0"/>
              </a:rPr>
              <a:t>bZ</a:t>
            </a:r>
            <a:r>
              <a:rPr lang="en-IN" sz="2800" b="1" dirty="0" smtClean="0">
                <a:latin typeface="Kruti Dev 010" pitchFamily="2" charset="0"/>
              </a:rPr>
              <a:t>- </a:t>
            </a:r>
            <a:r>
              <a:rPr lang="en-IN" sz="2800" b="1" dirty="0" err="1" smtClean="0">
                <a:latin typeface="Kruti Dev 010" pitchFamily="2" charset="0"/>
              </a:rPr>
              <a:t>ls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ekU;rk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izkIr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djus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gsrq</a:t>
            </a:r>
            <a:r>
              <a:rPr lang="en-IN" sz="2800" b="1" dirty="0" smtClean="0">
                <a:latin typeface="Kruti Dev 010" pitchFamily="2" charset="0"/>
              </a:rPr>
              <a:t> fu/</a:t>
            </a:r>
            <a:r>
              <a:rPr lang="en-IN" sz="2800" b="1" dirty="0" err="1" smtClean="0">
                <a:latin typeface="Kruti Dev 010" pitchFamily="2" charset="0"/>
              </a:rPr>
              <a:t>kkZfjr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izfdz;k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iw.kZ</a:t>
            </a:r>
            <a:r>
              <a:rPr lang="en-IN" sz="2800" b="1" dirty="0" smtClean="0">
                <a:latin typeface="Kruti Dev 010" pitchFamily="2" charset="0"/>
              </a:rPr>
              <a:t> </a:t>
            </a:r>
            <a:r>
              <a:rPr lang="en-IN" sz="2800" b="1" dirty="0" err="1" smtClean="0">
                <a:latin typeface="Kruti Dev 010" pitchFamily="2" charset="0"/>
              </a:rPr>
              <a:t>djsxkA</a:t>
            </a:r>
            <a:r>
              <a:rPr lang="en-IN" sz="2800" b="1" dirty="0" smtClean="0">
                <a:latin typeface="Kruti Dev 010" pitchFamily="2" charset="0"/>
              </a:rPr>
              <a:t>                  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b="1" dirty="0" smtClean="0">
                <a:latin typeface="Kruti Dev 010" pitchFamily="2" charset="0"/>
              </a:rPr>
              <a:t>      </a:t>
            </a:r>
            <a:r>
              <a:rPr lang="en-US" sz="2800" b="1" dirty="0" err="1" smtClean="0">
                <a:latin typeface="Kruti Dev 010" pitchFamily="2" charset="0"/>
              </a:rPr>
              <a:t>ch-,-ch-,M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ekU;rk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izkIr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gsrq</a:t>
            </a:r>
            <a:r>
              <a:rPr lang="en-US" sz="2800" b="1" dirty="0" smtClean="0">
                <a:latin typeface="Kruti Dev 010" pitchFamily="2" charset="0"/>
              </a:rPr>
              <a:t> ,u-</a:t>
            </a:r>
            <a:r>
              <a:rPr lang="en-US" sz="2800" b="1" dirty="0" err="1" smtClean="0">
                <a:latin typeface="Kruti Dev 010" pitchFamily="2" charset="0"/>
              </a:rPr>
              <a:t>lh</a:t>
            </a:r>
            <a:r>
              <a:rPr lang="en-US" sz="2800" b="1" dirty="0" smtClean="0">
                <a:latin typeface="Kruti Dev 010" pitchFamily="2" charset="0"/>
              </a:rPr>
              <a:t>-</a:t>
            </a:r>
            <a:r>
              <a:rPr lang="en-US" sz="2800" b="1" dirty="0" err="1" smtClean="0">
                <a:latin typeface="Kruti Dev 010" pitchFamily="2" charset="0"/>
              </a:rPr>
              <a:t>Vh</a:t>
            </a:r>
            <a:r>
              <a:rPr lang="en-US" sz="2800" b="1" dirty="0" smtClean="0">
                <a:latin typeface="Kruti Dev 010" pitchFamily="2" charset="0"/>
              </a:rPr>
              <a:t>-</a:t>
            </a:r>
            <a:r>
              <a:rPr lang="en-US" sz="2800" b="1" dirty="0" err="1" smtClean="0">
                <a:latin typeface="Kruti Dev 010" pitchFamily="2" charset="0"/>
              </a:rPr>
              <a:t>bZ</a:t>
            </a:r>
            <a:r>
              <a:rPr lang="en-US" sz="2800" b="1" dirty="0" smtClean="0">
                <a:latin typeface="Kruti Dev 010" pitchFamily="2" charset="0"/>
              </a:rPr>
              <a:t> }</a:t>
            </a:r>
            <a:r>
              <a:rPr lang="en-US" sz="2800" b="1" dirty="0" err="1" smtClean="0">
                <a:latin typeface="Kruti Dev 010" pitchFamily="2" charset="0"/>
              </a:rPr>
              <a:t>kjk</a:t>
            </a:r>
            <a:r>
              <a:rPr lang="en-US" sz="2800" b="1" dirty="0" smtClean="0">
                <a:latin typeface="Kruti Dev 010" pitchFamily="2" charset="0"/>
              </a:rPr>
              <a:t> fu/</a:t>
            </a:r>
            <a:r>
              <a:rPr lang="en-US" sz="2800" b="1" dirty="0" err="1" smtClean="0">
                <a:latin typeface="Kruti Dev 010" pitchFamily="2" charset="0"/>
              </a:rPr>
              <a:t>kkZfjr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ekud</a:t>
            </a:r>
            <a:r>
              <a:rPr lang="en-US" sz="2800" b="1" dirty="0" smtClean="0">
                <a:latin typeface="Kruti Dev 010" pitchFamily="2" charset="0"/>
              </a:rPr>
              <a:t> ,u-</a:t>
            </a:r>
            <a:r>
              <a:rPr lang="en-US" sz="2800" b="1" dirty="0" err="1" smtClean="0">
                <a:latin typeface="Kruti Dev 010" pitchFamily="2" charset="0"/>
              </a:rPr>
              <a:t>lh</a:t>
            </a:r>
            <a:r>
              <a:rPr lang="en-US" sz="2800" b="1" dirty="0" smtClean="0">
                <a:latin typeface="Kruti Dev 010" pitchFamily="2" charset="0"/>
              </a:rPr>
              <a:t>-</a:t>
            </a:r>
            <a:r>
              <a:rPr lang="en-US" sz="2800" b="1" dirty="0" err="1" smtClean="0">
                <a:latin typeface="Kruti Dev 010" pitchFamily="2" charset="0"/>
              </a:rPr>
              <a:t>Vh</a:t>
            </a:r>
            <a:r>
              <a:rPr lang="en-US" sz="2800" b="1" dirty="0" smtClean="0">
                <a:latin typeface="Kruti Dev 010" pitchFamily="2" charset="0"/>
              </a:rPr>
              <a:t>-</a:t>
            </a:r>
            <a:r>
              <a:rPr lang="en-US" sz="2800" b="1" dirty="0" err="1" smtClean="0">
                <a:latin typeface="Kruti Dev 010" pitchFamily="2" charset="0"/>
              </a:rPr>
              <a:t>bZ</a:t>
            </a:r>
            <a:r>
              <a:rPr lang="en-US" sz="2800" b="1" dirty="0" smtClean="0">
                <a:latin typeface="Kruti Dev 010" pitchFamily="2" charset="0"/>
              </a:rPr>
              <a:t>-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csolkbV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miyC</a:t>
            </a:r>
            <a:r>
              <a:rPr lang="en-US" sz="2800" b="1" dirty="0" smtClean="0">
                <a:latin typeface="Kruti Dev 010" pitchFamily="2" charset="0"/>
              </a:rPr>
              <a:t>/k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endParaRPr lang="en-US" sz="2800" b="1" dirty="0" smtClean="0">
              <a:latin typeface="Kruti Dev 010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latin typeface="Kruti Dev 010" pitchFamily="2" charset="0"/>
              </a:rPr>
              <a:t>     </a:t>
            </a:r>
            <a:r>
              <a:rPr lang="en-US" sz="2800" b="1" dirty="0" err="1" smtClean="0">
                <a:latin typeface="Kruti Dev 010" pitchFamily="2" charset="0"/>
              </a:rPr>
              <a:t>lkFk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gh</a:t>
            </a:r>
            <a:r>
              <a:rPr lang="en-US" sz="2800" b="1" dirty="0" smtClean="0">
                <a:latin typeface="Kruti Dev 010" pitchFamily="2" charset="0"/>
              </a:rPr>
              <a:t> ;fn ,u-</a:t>
            </a:r>
            <a:r>
              <a:rPr lang="en-US" sz="2800" b="1" dirty="0" err="1" smtClean="0">
                <a:latin typeface="Kruti Dev 010" pitchFamily="2" charset="0"/>
              </a:rPr>
              <a:t>lh</a:t>
            </a:r>
            <a:r>
              <a:rPr lang="en-US" sz="2800" b="1" dirty="0" smtClean="0">
                <a:latin typeface="Kruti Dev 010" pitchFamily="2" charset="0"/>
              </a:rPr>
              <a:t>-</a:t>
            </a:r>
            <a:r>
              <a:rPr lang="en-US" sz="2800" b="1" dirty="0" err="1" smtClean="0">
                <a:latin typeface="Kruti Dev 010" pitchFamily="2" charset="0"/>
              </a:rPr>
              <a:t>Vh</a:t>
            </a:r>
            <a:r>
              <a:rPr lang="en-US" sz="2800" b="1" dirty="0" smtClean="0">
                <a:latin typeface="Kruti Dev 010" pitchFamily="2" charset="0"/>
              </a:rPr>
              <a:t>-</a:t>
            </a:r>
            <a:r>
              <a:rPr lang="en-US" sz="2800" b="1" dirty="0" err="1" smtClean="0">
                <a:latin typeface="Kruti Dev 010" pitchFamily="2" charset="0"/>
              </a:rPr>
              <a:t>bZ</a:t>
            </a:r>
            <a:r>
              <a:rPr lang="en-US" sz="2800" b="1" dirty="0" smtClean="0">
                <a:latin typeface="Kruti Dev 010" pitchFamily="2" charset="0"/>
              </a:rPr>
              <a:t>- }</a:t>
            </a:r>
            <a:r>
              <a:rPr lang="en-US" sz="2800" b="1" dirty="0" err="1" smtClean="0">
                <a:latin typeface="Kruti Dev 010" pitchFamily="2" charset="0"/>
              </a:rPr>
              <a:t>kjk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ch-dkWe-ch-,M</a:t>
            </a:r>
            <a:r>
              <a:rPr lang="en-US" sz="2800" b="1" dirty="0" smtClean="0">
                <a:latin typeface="Kruti Dev 010" pitchFamily="2" charset="0"/>
              </a:rPr>
              <a:t>- </a:t>
            </a:r>
            <a:r>
              <a:rPr lang="en-US" sz="2800" b="1" dirty="0" err="1" smtClean="0">
                <a:latin typeface="Kruti Dev 010" pitchFamily="2" charset="0"/>
              </a:rPr>
              <a:t>dkslZ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izkjEHk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fd;k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mldh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ekU;rk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izkIr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laLFkk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esa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lapkfyr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egkfo|ky</a:t>
            </a:r>
            <a:r>
              <a:rPr lang="en-US" sz="2800" b="1" dirty="0" smtClean="0">
                <a:latin typeface="Kruti Dev 010" pitchFamily="2" charset="0"/>
              </a:rPr>
              <a:t>; }</a:t>
            </a:r>
            <a:r>
              <a:rPr lang="en-US" sz="2800" b="1" dirty="0" err="1" smtClean="0">
                <a:latin typeface="Kruti Dev 010" pitchFamily="2" charset="0"/>
              </a:rPr>
              <a:t>kjk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foPkkj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fd;k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tk;sxkA</a:t>
            </a:r>
            <a:endParaRPr lang="en-IN" sz="2800" b="1" dirty="0" smtClean="0">
              <a:latin typeface="Kruti Dev 010" pitchFamily="2" charset="0"/>
            </a:endParaRPr>
          </a:p>
          <a:p>
            <a:pPr algn="just"/>
            <a:endParaRPr lang="en-US" sz="2800" dirty="0" smtClean="0">
              <a:latin typeface="Kruti Dev 010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ruti Dev 011" pitchFamily="2" charset="0"/>
              </a:rPr>
              <a:t>v/;</a:t>
            </a:r>
            <a:r>
              <a:rPr lang="en-US" dirty="0" err="1" smtClean="0">
                <a:latin typeface="Kruti Dev 011" pitchFamily="2" charset="0"/>
              </a:rPr>
              <a:t>kidksa</a:t>
            </a:r>
            <a:r>
              <a:rPr lang="en-US" dirty="0" smtClean="0">
                <a:latin typeface="Kruti Dev 011" pitchFamily="2" charset="0"/>
              </a:rPr>
              <a:t> ,</a:t>
            </a:r>
            <a:r>
              <a:rPr lang="en-US" dirty="0" err="1" smtClean="0">
                <a:latin typeface="Kruti Dev 011" pitchFamily="2" charset="0"/>
              </a:rPr>
              <a:t>oa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fo|kfFkZ;ksa</a:t>
            </a:r>
            <a:r>
              <a:rPr lang="en-US" dirty="0" smtClean="0">
                <a:latin typeface="Kruti Dev 011" pitchFamily="2" charset="0"/>
              </a:rPr>
              <a:t> dh </a:t>
            </a:r>
            <a:r>
              <a:rPr lang="en-US" dirty="0" err="1" smtClean="0">
                <a:latin typeface="Kruti Dev 011" pitchFamily="2" charset="0"/>
              </a:rPr>
              <a:t>lgHkkfxrk</a:t>
            </a:r>
            <a:r>
              <a:rPr lang="en-US" dirty="0" smtClean="0">
                <a:latin typeface="Kruti Dev 011" pitchFamily="2" charset="0"/>
              </a:rPr>
              <a:t> </a:t>
            </a:r>
            <a:endParaRPr lang="en-IN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Kruti Dev 011" pitchFamily="2" charset="0"/>
              </a:rPr>
              <a:t>egkfo|ky</a:t>
            </a:r>
            <a:r>
              <a:rPr lang="en-US" sz="4000" dirty="0" smtClean="0">
                <a:latin typeface="Kruti Dev 011" pitchFamily="2" charset="0"/>
              </a:rPr>
              <a:t>; }</a:t>
            </a:r>
            <a:r>
              <a:rPr lang="en-US" sz="4000" dirty="0" err="1" smtClean="0">
                <a:latin typeface="Kruti Dev 011" pitchFamily="2" charset="0"/>
              </a:rPr>
              <a:t>kjk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vk;ksftr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dk;Zdzeksa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esa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Nk</a:t>
            </a:r>
            <a:r>
              <a:rPr lang="en-US" sz="4000" dirty="0" smtClean="0">
                <a:latin typeface="Kruti Dev 011" pitchFamily="2" charset="0"/>
              </a:rPr>
              <a:t>= ,</a:t>
            </a:r>
            <a:r>
              <a:rPr lang="en-US" sz="4000" dirty="0" err="1" smtClean="0">
                <a:latin typeface="Kruti Dev 011" pitchFamily="2" charset="0"/>
              </a:rPr>
              <a:t>oa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f’k</a:t>
            </a:r>
            <a:r>
              <a:rPr lang="en-US" sz="4000" dirty="0" smtClean="0">
                <a:latin typeface="Kruti Dev 011" pitchFamily="2" charset="0"/>
              </a:rPr>
              <a:t>{</a:t>
            </a:r>
            <a:r>
              <a:rPr lang="en-US" sz="4000" dirty="0" err="1" smtClean="0">
                <a:latin typeface="Kruti Dev 011" pitchFamily="2" charset="0"/>
              </a:rPr>
              <a:t>kdksa</a:t>
            </a:r>
            <a:r>
              <a:rPr lang="en-US" sz="4000" dirty="0" smtClean="0">
                <a:latin typeface="Kruti Dev 011" pitchFamily="2" charset="0"/>
              </a:rPr>
              <a:t> dh </a:t>
            </a:r>
            <a:r>
              <a:rPr lang="en-US" sz="4000" dirty="0" err="1" smtClean="0">
                <a:latin typeface="Kruti Dev 011" pitchFamily="2" charset="0"/>
              </a:rPr>
              <a:t>lgHkkfxrk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jgrh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gSA</a:t>
            </a:r>
            <a:endParaRPr lang="en-US" sz="4000" dirty="0" smtClean="0">
              <a:latin typeface="Kruti Dev 011" pitchFamily="2" charset="0"/>
            </a:endParaRPr>
          </a:p>
          <a:p>
            <a:pPr algn="just"/>
            <a:r>
              <a:rPr lang="en-US" sz="4000" dirty="0" err="1" smtClean="0">
                <a:latin typeface="Kruti Dev 011" pitchFamily="2" charset="0"/>
              </a:rPr>
              <a:t>vkxkeh</a:t>
            </a:r>
            <a:r>
              <a:rPr lang="en-US" sz="4000" dirty="0" smtClean="0">
                <a:latin typeface="Kruti Dev 011" pitchFamily="2" charset="0"/>
              </a:rPr>
              <a:t> l= </a:t>
            </a:r>
            <a:r>
              <a:rPr lang="en-US" sz="4000" dirty="0" err="1" smtClean="0">
                <a:latin typeface="Kruti Dev 011" pitchFamily="2" charset="0"/>
              </a:rPr>
              <a:t>esa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Hkh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laLFkk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esa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gksus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okys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dk;Zdzeksa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esa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Nk</a:t>
            </a:r>
            <a:r>
              <a:rPr lang="en-US" sz="4000" dirty="0" smtClean="0">
                <a:latin typeface="Kruti Dev 011" pitchFamily="2" charset="0"/>
              </a:rPr>
              <a:t>= ,</a:t>
            </a:r>
            <a:r>
              <a:rPr lang="en-US" sz="4000" dirty="0" err="1" smtClean="0">
                <a:latin typeface="Kruti Dev 011" pitchFamily="2" charset="0"/>
              </a:rPr>
              <a:t>oa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f’k</a:t>
            </a:r>
            <a:r>
              <a:rPr lang="en-US" sz="4000" dirty="0" smtClean="0">
                <a:latin typeface="Kruti Dev 011" pitchFamily="2" charset="0"/>
              </a:rPr>
              <a:t>{</a:t>
            </a:r>
            <a:r>
              <a:rPr lang="en-US" sz="4000" dirty="0" err="1" smtClean="0">
                <a:latin typeface="Kruti Dev 011" pitchFamily="2" charset="0"/>
              </a:rPr>
              <a:t>kdksa</a:t>
            </a:r>
            <a:r>
              <a:rPr lang="en-US" sz="4000" dirty="0" smtClean="0">
                <a:latin typeface="Kruti Dev 011" pitchFamily="2" charset="0"/>
              </a:rPr>
              <a:t> dh </a:t>
            </a:r>
            <a:r>
              <a:rPr lang="en-US" sz="4000" dirty="0" err="1" smtClean="0">
                <a:latin typeface="Kruti Dev 011" pitchFamily="2" charset="0"/>
              </a:rPr>
              <a:t>lgHkkfxrk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vkSj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vf</a:t>
            </a:r>
            <a:r>
              <a:rPr lang="en-US" sz="4000" dirty="0" smtClean="0">
                <a:latin typeface="Kruti Dev 011" pitchFamily="2" charset="0"/>
              </a:rPr>
              <a:t>/</a:t>
            </a:r>
            <a:r>
              <a:rPr lang="en-US" sz="4000" dirty="0" err="1" smtClean="0">
                <a:latin typeface="Kruti Dev 011" pitchFamily="2" charset="0"/>
              </a:rPr>
              <a:t>kd</a:t>
            </a:r>
            <a:r>
              <a:rPr lang="en-US" sz="4000" dirty="0" smtClean="0">
                <a:latin typeface="Kruti Dev 011" pitchFamily="2" charset="0"/>
              </a:rPr>
              <a:t> c&lt;+</a:t>
            </a:r>
            <a:r>
              <a:rPr lang="en-US" sz="4000" dirty="0" err="1" smtClean="0">
                <a:latin typeface="Kruti Dev 011" pitchFamily="2" charset="0"/>
              </a:rPr>
              <a:t>k;h</a:t>
            </a:r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4000" dirty="0" err="1" smtClean="0">
                <a:latin typeface="Kruti Dev 011" pitchFamily="2" charset="0"/>
              </a:rPr>
              <a:t>tkosxhA</a:t>
            </a:r>
            <a:endParaRPr lang="en-IN" sz="40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ti Dev 011" pitchFamily="2" charset="0"/>
              </a:rPr>
              <a:t>xq.koRrk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dk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fodkl</a:t>
            </a:r>
            <a:endParaRPr lang="en-IN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egkfo|ky</a:t>
            </a:r>
            <a:r>
              <a:rPr lang="en-US" sz="3600" dirty="0" smtClean="0">
                <a:latin typeface="Kruti Dev 011" pitchFamily="2" charset="0"/>
              </a:rPr>
              <a:t>; l= 2018&amp;19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LoPNrk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lkFk&amp;lkFk^izkd`frd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lalk</a:t>
            </a:r>
            <a:r>
              <a:rPr lang="en-US" sz="3600" dirty="0" smtClean="0">
                <a:latin typeface="Kruti Dev 011" pitchFamily="2" charset="0"/>
              </a:rPr>
              <a:t>/</a:t>
            </a:r>
            <a:r>
              <a:rPr lang="en-US" sz="3600" dirty="0" err="1" smtClean="0">
                <a:latin typeface="Kruti Dev 011" pitchFamily="2" charset="0"/>
              </a:rPr>
              <a:t>kuksa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ferO</a:t>
            </a:r>
            <a:r>
              <a:rPr lang="en-US" sz="3600" dirty="0" smtClean="0">
                <a:latin typeface="Kruti Dev 011" pitchFamily="2" charset="0"/>
              </a:rPr>
              <a:t>;;</a:t>
            </a:r>
            <a:r>
              <a:rPr lang="en-US" sz="3600" dirty="0" err="1" smtClean="0">
                <a:latin typeface="Kruti Dev 011" pitchFamily="2" charset="0"/>
              </a:rPr>
              <a:t>rkiw.kZ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mi;ksx</a:t>
            </a:r>
            <a:r>
              <a:rPr lang="en-US" sz="3600" dirty="0" smtClean="0">
                <a:latin typeface="Kruti Dev 011" pitchFamily="2" charset="0"/>
              </a:rPr>
              <a:t>* </a:t>
            </a:r>
            <a:r>
              <a:rPr lang="en-US" sz="3600" dirty="0" err="1" smtClean="0">
                <a:latin typeface="Kruti Dev 011" pitchFamily="2" charset="0"/>
              </a:rPr>
              <a:t>dks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dsUnz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j[</a:t>
            </a:r>
            <a:r>
              <a:rPr lang="en-US" sz="3600" dirty="0" err="1" smtClean="0">
                <a:latin typeface="Kruti Dev 011" pitchFamily="2" charset="0"/>
              </a:rPr>
              <a:t>kdj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leLr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ifjos’k</a:t>
            </a:r>
            <a:r>
              <a:rPr lang="en-US" sz="3600" dirty="0" smtClean="0">
                <a:latin typeface="Kruti Dev 011" pitchFamily="2" charset="0"/>
              </a:rPr>
              <a:t>] </a:t>
            </a:r>
            <a:r>
              <a:rPr lang="en-US" sz="3600" dirty="0" err="1" smtClean="0">
                <a:latin typeface="Kruti Dev 011" pitchFamily="2" charset="0"/>
              </a:rPr>
              <a:t>dk;ZØe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vkSj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O;ogkj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mlh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vuq:i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cuk;sxkA</a:t>
            </a:r>
            <a:endParaRPr lang="en-US" sz="3600" dirty="0" smtClean="0">
              <a:latin typeface="Kruti Dev 011" pitchFamily="2" charset="0"/>
            </a:endParaRPr>
          </a:p>
          <a:p>
            <a:pPr algn="just">
              <a:buNone/>
            </a:pPr>
            <a:endParaRPr lang="en-IN" sz="40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914400"/>
          </a:xfrm>
          <a:ln w="12700"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>  </a:t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3200" dirty="0" smtClean="0">
                <a:latin typeface="Kruti Dev 010" pitchFamily="2" charset="0"/>
              </a:rPr>
              <a:t/>
            </a:r>
            <a:br>
              <a:rPr lang="en-US" sz="3200" dirty="0" smtClean="0">
                <a:latin typeface="Kruti Dev 010" pitchFamily="2" charset="0"/>
              </a:rPr>
            </a:br>
            <a:r>
              <a:rPr lang="en-US" sz="4400" b="1" dirty="0" err="1" smtClean="0">
                <a:solidFill>
                  <a:srgbClr val="CC0066"/>
                </a:solidFill>
                <a:latin typeface="Kruti Dev 010" pitchFamily="2" charset="0"/>
              </a:rPr>
              <a:t>xq.koRrk</a:t>
            </a:r>
            <a:r>
              <a:rPr lang="en-US" sz="4400" b="1" dirty="0" smtClean="0">
                <a:solidFill>
                  <a:srgbClr val="CC0066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rgbClr val="CC0066"/>
                </a:solidFill>
                <a:latin typeface="Kruti Dev 010" pitchFamily="2" charset="0"/>
              </a:rPr>
              <a:t>gsrq</a:t>
            </a:r>
            <a:r>
              <a:rPr lang="en-US" sz="4400" b="1" dirty="0" smtClean="0">
                <a:solidFill>
                  <a:srgbClr val="CC0066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rgbClr val="CC0066"/>
                </a:solidFill>
                <a:latin typeface="Kruti Dev 010" pitchFamily="2" charset="0"/>
              </a:rPr>
              <a:t>xfrfof</a:t>
            </a:r>
            <a:r>
              <a:rPr lang="en-US" sz="4400" b="1" dirty="0" smtClean="0">
                <a:solidFill>
                  <a:srgbClr val="CC0066"/>
                </a:solidFill>
                <a:latin typeface="Kruti Dev 010" pitchFamily="2" charset="0"/>
              </a:rPr>
              <a:t>/</a:t>
            </a:r>
            <a:r>
              <a:rPr lang="en-US" sz="4400" b="1" dirty="0" err="1" smtClean="0">
                <a:solidFill>
                  <a:srgbClr val="CC0066"/>
                </a:solidFill>
                <a:latin typeface="Kruti Dev 010" pitchFamily="2" charset="0"/>
              </a:rPr>
              <a:t>k;k</a:t>
            </a:r>
            <a:r>
              <a:rPr lang="en-US" sz="4400" b="1" dirty="0" smtClean="0">
                <a:solidFill>
                  <a:srgbClr val="CC0066"/>
                </a:solidFill>
                <a:latin typeface="Kruti Dev 010" pitchFamily="2" charset="0"/>
              </a:rPr>
              <a:t>¡ %&amp; </a:t>
            </a:r>
            <a:endParaRPr lang="en-IN" sz="3200" dirty="0">
              <a:solidFill>
                <a:srgbClr val="CC0066"/>
              </a:solidFill>
              <a:latin typeface="Kruti Dev 01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267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 </a:t>
            </a:r>
            <a:r>
              <a:rPr lang="en-US" sz="4200" dirty="0" err="1" smtClean="0">
                <a:latin typeface="Kruti Dev 011" pitchFamily="2" charset="0"/>
              </a:rPr>
              <a:t>dk;Z’kkyk</a:t>
            </a:r>
            <a:r>
              <a:rPr lang="en-US" sz="4200" dirty="0" smtClean="0">
                <a:latin typeface="Kruti Dev 011" pitchFamily="2" charset="0"/>
              </a:rPr>
              <a:t> ,</a:t>
            </a:r>
            <a:r>
              <a:rPr lang="en-US" sz="4200" dirty="0" err="1" smtClean="0">
                <a:latin typeface="Kruti Dev 011" pitchFamily="2" charset="0"/>
              </a:rPr>
              <a:t>oa</a:t>
            </a:r>
            <a:r>
              <a:rPr lang="en-US" sz="4200" dirty="0" smtClean="0">
                <a:latin typeface="Kruti Dev 011" pitchFamily="2" charset="0"/>
              </a:rPr>
              <a:t> </a:t>
            </a:r>
            <a:r>
              <a:rPr lang="en-US" sz="4200" dirty="0" err="1" smtClean="0">
                <a:latin typeface="Kruti Dev 011" pitchFamily="2" charset="0"/>
              </a:rPr>
              <a:t>laxks”Bh</a:t>
            </a:r>
            <a:r>
              <a:rPr lang="en-US" sz="4200" dirty="0" smtClean="0">
                <a:latin typeface="Kruti Dev 011" pitchFamily="2" charset="0"/>
              </a:rPr>
              <a:t> </a:t>
            </a:r>
            <a:r>
              <a:rPr lang="en-US" sz="3600" dirty="0" smtClean="0">
                <a:latin typeface="Kruti Dev 011" pitchFamily="2" charset="0"/>
              </a:rPr>
              <a:t>&amp;</a:t>
            </a:r>
            <a:endParaRPr lang="en-US" sz="2400" dirty="0" smtClean="0">
              <a:latin typeface="Kruti Dev 011" pitchFamily="2" charset="0"/>
            </a:endParaRPr>
          </a:p>
          <a:p>
            <a:pPr algn="just">
              <a:buNone/>
            </a:pPr>
            <a:r>
              <a:rPr lang="en-US" sz="4000" b="1" i="1" dirty="0" smtClean="0">
                <a:solidFill>
                  <a:srgbClr val="002060"/>
                </a:solidFill>
                <a:latin typeface="Kruti Dev 010" pitchFamily="2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l= 2018&amp;19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esa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egkfo|ky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; }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kjk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02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dk;Z”kkyk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¼vxLr ,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oa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Qjojh½ ,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oa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01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laxks"Bh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¼ekg fnlEcj½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vk;ksftr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dh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tkuk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izLrkfor</a:t>
            </a:r>
            <a:r>
              <a:rPr lang="en-US" sz="3600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ruti Dev 010" pitchFamily="2" charset="0"/>
              </a:rPr>
              <a:t>gSA</a:t>
            </a:r>
            <a:endParaRPr lang="en-US" sz="3600" dirty="0" smtClean="0">
              <a:solidFill>
                <a:srgbClr val="002060"/>
              </a:solidFill>
              <a:latin typeface="Kruti Dev 010" pitchFamily="2" charset="0"/>
            </a:endParaRPr>
          </a:p>
          <a:p>
            <a:pPr algn="just"/>
            <a:r>
              <a:rPr lang="en-US" sz="4200" b="1" dirty="0" err="1" smtClean="0">
                <a:latin typeface="Kruti Dev 010" pitchFamily="2" charset="0"/>
              </a:rPr>
              <a:t>xsLV</a:t>
            </a:r>
            <a:r>
              <a:rPr lang="en-US" sz="4200" b="1" dirty="0" smtClean="0">
                <a:latin typeface="Kruti Dev 010" pitchFamily="2" charset="0"/>
              </a:rPr>
              <a:t> </a:t>
            </a:r>
            <a:r>
              <a:rPr lang="en-US" sz="4200" b="1" dirty="0" err="1" smtClean="0">
                <a:latin typeface="Kruti Dev 010" pitchFamily="2" charset="0"/>
              </a:rPr>
              <a:t>ysDpj</a:t>
            </a:r>
            <a:r>
              <a:rPr lang="en-US" sz="4200" b="1" dirty="0" smtClean="0">
                <a:latin typeface="Kruti Dev 010" pitchFamily="2" charset="0"/>
              </a:rPr>
              <a:t> &amp;</a:t>
            </a:r>
          </a:p>
          <a:p>
            <a:pPr algn="just">
              <a:buNone/>
            </a:pPr>
            <a:r>
              <a:rPr lang="en-US" sz="4000" dirty="0" smtClean="0">
                <a:solidFill>
                  <a:srgbClr val="9844F4"/>
                </a:solidFill>
                <a:latin typeface="Kruti Dev 010" pitchFamily="2" charset="0"/>
              </a:rPr>
              <a:t>  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l= 2018&amp;19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esa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egkfo|ky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; }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kjk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izfrekg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¼ekg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ds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izFke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lIrkg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esa½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xsLV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ysDpj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vk;ksftr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djuk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izLrkfor</a:t>
            </a:r>
            <a:r>
              <a:rPr lang="en-US" sz="4000" dirty="0" smtClean="0">
                <a:solidFill>
                  <a:schemeClr val="accent4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0" pitchFamily="2" charset="0"/>
              </a:rPr>
              <a:t>gSA</a:t>
            </a:r>
            <a:endParaRPr lang="en-US" sz="1600" dirty="0" smtClean="0">
              <a:solidFill>
                <a:schemeClr val="accent4"/>
              </a:solidFill>
              <a:latin typeface="Kruti Dev 010" pitchFamily="2" charset="0"/>
            </a:endParaRPr>
          </a:p>
          <a:p>
            <a:pPr algn="just">
              <a:buNone/>
            </a:pPr>
            <a:endParaRPr lang="en-US" sz="4000" dirty="0" smtClean="0">
              <a:solidFill>
                <a:srgbClr val="002060"/>
              </a:solidFill>
              <a:latin typeface="Kruti Dev 010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038600" y="1600200"/>
            <a:ext cx="2590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3400" y="762000"/>
            <a:ext cx="8229600" cy="5410200"/>
          </a:xfrm>
          <a:prstGeom prst="rect">
            <a:avLst/>
          </a:prstGeom>
          <a:ln w="19050">
            <a:solidFill>
              <a:srgbClr val="FF0066"/>
            </a:solidFill>
          </a:ln>
        </p:spPr>
        <p:txBody>
          <a:bodyPr vert="horz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9844F4"/>
                </a:solidFill>
                <a:latin typeface="Kruti Dev 010" pitchFamily="2" charset="0"/>
              </a:rPr>
              <a:t>okf"kZd</a:t>
            </a:r>
            <a:r>
              <a:rPr lang="en-US" sz="4000" b="1" dirty="0" smtClean="0">
                <a:solidFill>
                  <a:srgbClr val="9844F4"/>
                </a:solidFill>
                <a:latin typeface="Kruti Dev 010" pitchFamily="2" charset="0"/>
              </a:rPr>
              <a:t> if=</a:t>
            </a:r>
            <a:r>
              <a:rPr lang="en-US" sz="4000" b="1" dirty="0" err="1" smtClean="0">
                <a:solidFill>
                  <a:srgbClr val="9844F4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rgbClr val="9844F4"/>
                </a:solidFill>
                <a:latin typeface="Kruti Dev 010" pitchFamily="2" charset="0"/>
              </a:rPr>
              <a:t> &amp; </a:t>
            </a:r>
            <a:endParaRPr lang="en-US" sz="4000" dirty="0" smtClean="0">
              <a:solidFill>
                <a:srgbClr val="336699"/>
              </a:solidFill>
              <a:latin typeface="Kruti Dev 010" pitchFamily="2" charset="0"/>
            </a:endParaRPr>
          </a:p>
          <a:p>
            <a:pPr algn="just"/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  l= 2017&amp;18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esa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egkfo|ky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; dh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okf"kZd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if=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dk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ÞmM+kuß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izdkf'kr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gks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pqdh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gSA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l= 2018&amp;19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esa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Hkh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egkfo|ky;hu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if=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dk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dk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izdk”ku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fd;k</a:t>
            </a:r>
            <a:r>
              <a:rPr lang="en-US" sz="4000" dirty="0" smtClean="0">
                <a:solidFill>
                  <a:srgbClr val="336699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6699"/>
                </a:solidFill>
                <a:latin typeface="Kruti Dev 010" pitchFamily="2" charset="0"/>
              </a:rPr>
              <a:t>tk;sxkA</a:t>
            </a:r>
            <a:endParaRPr lang="en-US" sz="4400" dirty="0" smtClean="0">
              <a:solidFill>
                <a:srgbClr val="336699"/>
              </a:solidFill>
              <a:latin typeface="Kruti Dev 010" pitchFamily="2" charset="0"/>
            </a:endParaRPr>
          </a:p>
          <a:p>
            <a:pPr algn="just"/>
            <a:endParaRPr lang="en-US" sz="5400" i="1" dirty="0" smtClean="0">
              <a:solidFill>
                <a:srgbClr val="336699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/>
            </a:r>
            <a:br>
              <a:rPr lang="en-US" sz="4800" b="1" dirty="0" smtClean="0">
                <a:latin typeface="Kruti Dev 010" pitchFamily="2" charset="0"/>
              </a:rPr>
            </a:br>
            <a:r>
              <a:rPr lang="en-US" sz="4800" b="1" dirty="0" smtClean="0">
                <a:latin typeface="Kruti Dev 010" pitchFamily="2" charset="0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Kruti Dev 010" pitchFamily="2" charset="0"/>
              </a:rPr>
              <a:t/>
            </a:r>
            <a:br>
              <a:rPr lang="en-US" sz="4000" b="1" dirty="0" smtClean="0">
                <a:solidFill>
                  <a:srgbClr val="FF0066"/>
                </a:solidFill>
                <a:latin typeface="Kruti Dev 010" pitchFamily="2" charset="0"/>
              </a:rPr>
            </a:br>
            <a:endParaRPr lang="en-IN" dirty="0">
              <a:solidFill>
                <a:srgbClr val="FF0066"/>
              </a:solidFill>
              <a:latin typeface="Kruti Dev 01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81600"/>
          </a:xfrm>
          <a:ln w="19050">
            <a:solidFill>
              <a:srgbClr val="FF0066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Kruti Dev 010" pitchFamily="2" charset="0"/>
              </a:rPr>
              <a:t>'</a:t>
            </a:r>
            <a:r>
              <a:rPr lang="en-US" sz="3200" b="1" dirty="0" err="1" smtClean="0">
                <a:solidFill>
                  <a:srgbClr val="FF0066"/>
                </a:solidFill>
                <a:latin typeface="Kruti Dev 010" pitchFamily="2" charset="0"/>
              </a:rPr>
              <a:t>kSf</a:t>
            </a:r>
            <a:r>
              <a:rPr lang="en-US" sz="3200" b="1" dirty="0" smtClean="0">
                <a:solidFill>
                  <a:srgbClr val="FF0066"/>
                </a:solidFill>
                <a:latin typeface="Kruti Dev 010" pitchFamily="2" charset="0"/>
              </a:rPr>
              <a:t>{</a:t>
            </a:r>
            <a:r>
              <a:rPr lang="en-US" sz="3200" b="1" dirty="0" err="1" smtClean="0">
                <a:solidFill>
                  <a:srgbClr val="FF0066"/>
                </a:solidFill>
                <a:latin typeface="Kruti Dev 010" pitchFamily="2" charset="0"/>
              </a:rPr>
              <a:t>k.kksÙkj</a:t>
            </a:r>
            <a:r>
              <a:rPr lang="en-US" sz="3200" b="1" dirty="0" smtClean="0">
                <a:solidFill>
                  <a:srgbClr val="FF0066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Kruti Dev 010" pitchFamily="2" charset="0"/>
              </a:rPr>
              <a:t>xfrfof</a:t>
            </a:r>
            <a:r>
              <a:rPr lang="en-US" sz="3200" b="1" dirty="0" smtClean="0">
                <a:solidFill>
                  <a:srgbClr val="FF0066"/>
                </a:solidFill>
                <a:latin typeface="Kruti Dev 010" pitchFamily="2" charset="0"/>
              </a:rPr>
              <a:t>/</a:t>
            </a:r>
            <a:r>
              <a:rPr lang="en-US" sz="3200" b="1" dirty="0" err="1" smtClean="0">
                <a:solidFill>
                  <a:srgbClr val="FF0066"/>
                </a:solidFill>
                <a:latin typeface="Kruti Dev 010" pitchFamily="2" charset="0"/>
              </a:rPr>
              <a:t>k;ka</a:t>
            </a:r>
            <a:r>
              <a:rPr lang="en-US" sz="3200" b="1" dirty="0" smtClean="0">
                <a:solidFill>
                  <a:srgbClr val="FF0066"/>
                </a:solidFill>
                <a:latin typeface="Kruti Dev 010" pitchFamily="2" charset="0"/>
              </a:rPr>
              <a:t> ¼lkaLd</a:t>
            </a:r>
            <a:r>
              <a:rPr lang="en-US" sz="3200" b="1" dirty="0" smtClean="0">
                <a:solidFill>
                  <a:srgbClr val="FF0066"/>
                </a:solidFill>
                <a:latin typeface="Kruti Dev 010"/>
              </a:rPr>
              <a:t>`frd] </a:t>
            </a:r>
            <a:r>
              <a:rPr lang="en-US" sz="3200" b="1" dirty="0" err="1" smtClean="0">
                <a:solidFill>
                  <a:srgbClr val="FF0066"/>
                </a:solidFill>
                <a:latin typeface="Kruti Dev 010"/>
              </a:rPr>
              <a:t>lkfgfR;d</a:t>
            </a:r>
            <a:r>
              <a:rPr lang="en-US" sz="3200" b="1" dirty="0" smtClean="0">
                <a:solidFill>
                  <a:srgbClr val="FF0066"/>
                </a:solidFill>
                <a:latin typeface="Kruti Dev 010"/>
              </a:rPr>
              <a:t>] [ksydwn</a:t>
            </a:r>
            <a:r>
              <a:rPr lang="en-US" sz="3200" b="1" dirty="0" smtClean="0">
                <a:solidFill>
                  <a:srgbClr val="FF0066"/>
                </a:solidFill>
                <a:latin typeface="Kruti Dev 010" pitchFamily="2" charset="0"/>
              </a:rPr>
              <a:t>½ </a:t>
            </a:r>
          </a:p>
          <a:p>
            <a:pPr algn="just">
              <a:buNone/>
            </a:pPr>
            <a:r>
              <a:rPr lang="en-US" sz="4800" i="1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US" sz="4000" dirty="0" smtClean="0">
                <a:solidFill>
                  <a:srgbClr val="3333FF"/>
                </a:solidFill>
                <a:latin typeface="Kruti Dev 010" pitchFamily="2" charset="0"/>
              </a:rPr>
              <a:t>l= 2018&amp;19 </a:t>
            </a:r>
            <a:r>
              <a:rPr lang="en-US" sz="4000" dirty="0" err="1" smtClean="0">
                <a:solidFill>
                  <a:srgbClr val="3333FF"/>
                </a:solidFill>
                <a:latin typeface="Kruti Dev 010" pitchFamily="2" charset="0"/>
              </a:rPr>
              <a:t>esa</a:t>
            </a:r>
            <a:r>
              <a:rPr lang="en-US" sz="4000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 pitchFamily="2" charset="0"/>
              </a:rPr>
              <a:t>egkfo|ky</a:t>
            </a:r>
            <a:r>
              <a:rPr lang="en-US" sz="4000" dirty="0" smtClean="0">
                <a:solidFill>
                  <a:srgbClr val="3333FF"/>
                </a:solidFill>
                <a:latin typeface="Kruti Dev 010" pitchFamily="2" charset="0"/>
              </a:rPr>
              <a:t>; }</a:t>
            </a:r>
            <a:r>
              <a:rPr lang="en-US" sz="4000" dirty="0" err="1" smtClean="0">
                <a:solidFill>
                  <a:srgbClr val="3333FF"/>
                </a:solidFill>
                <a:latin typeface="Kruti Dev 010" pitchFamily="2" charset="0"/>
              </a:rPr>
              <a:t>kjk</a:t>
            </a:r>
            <a:r>
              <a:rPr lang="en-US" sz="4000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 pitchFamily="2" charset="0"/>
              </a:rPr>
              <a:t>xhr</a:t>
            </a:r>
            <a:r>
              <a:rPr lang="en-US" sz="4000" dirty="0" smtClean="0">
                <a:solidFill>
                  <a:srgbClr val="3333FF"/>
                </a:solidFill>
                <a:latin typeface="Kruti Dev 010" pitchFamily="2" charset="0"/>
              </a:rPr>
              <a:t>] </a:t>
            </a:r>
            <a:r>
              <a:rPr lang="en-US" sz="4000" dirty="0" err="1" smtClean="0">
                <a:solidFill>
                  <a:srgbClr val="3333FF"/>
                </a:solidFill>
                <a:latin typeface="Kruti Dev 010" pitchFamily="2" charset="0"/>
              </a:rPr>
              <a:t>Hktu</a:t>
            </a:r>
            <a:r>
              <a:rPr lang="en-US" sz="4000" dirty="0" smtClean="0">
                <a:solidFill>
                  <a:srgbClr val="3333FF"/>
                </a:solidFill>
                <a:latin typeface="Kruti Dev 010" pitchFamily="2" charset="0"/>
              </a:rPr>
              <a:t>] </a:t>
            </a:r>
            <a:r>
              <a:rPr lang="en-US" sz="4000" dirty="0" err="1" smtClean="0">
                <a:solidFill>
                  <a:srgbClr val="3333FF"/>
                </a:solidFill>
                <a:latin typeface="Kruti Dev 010" pitchFamily="2" charset="0"/>
              </a:rPr>
              <a:t>u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`R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;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izfr;ksfxrk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¼,dy ,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oa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lkewfgd½]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jaxksyh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]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esagnh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rFkk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jk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[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kh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,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oa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dkMZ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cukvks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,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oa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Øk¶V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izfr;ksfxrk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dk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vk;ksftr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gksuk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izLrkfor</a:t>
            </a:r>
            <a:r>
              <a:rPr lang="en-US" sz="4000" dirty="0" smtClean="0">
                <a:solidFill>
                  <a:srgbClr val="3333FF"/>
                </a:solidFill>
                <a:latin typeface="Kruti Dev 01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Kruti Dev 010"/>
              </a:rPr>
              <a:t>gSA</a:t>
            </a:r>
            <a:endParaRPr lang="en-US" sz="2800" dirty="0" smtClean="0">
              <a:solidFill>
                <a:srgbClr val="3333FF"/>
              </a:solidFill>
              <a:latin typeface="Kruti Dev 010"/>
            </a:endParaRPr>
          </a:p>
          <a:p>
            <a:pPr algn="just">
              <a:buNone/>
            </a:pPr>
            <a:endParaRPr lang="en-US" sz="2400" dirty="0" smtClean="0">
              <a:latin typeface="Kruti Dev 010"/>
            </a:endParaRPr>
          </a:p>
          <a:p>
            <a:pPr algn="just"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ti Dev 011" pitchFamily="2" charset="0"/>
              </a:rPr>
              <a:t>Jh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xq:os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ue</a:t>
            </a:r>
            <a:r>
              <a:rPr lang="en-US" dirty="0" smtClean="0">
                <a:latin typeface="Kruti Dev 011" pitchFamily="2" charset="0"/>
              </a:rPr>
              <a:t>%</a:t>
            </a:r>
            <a:endParaRPr lang="en-IN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Kruti Dev 011" pitchFamily="2" charset="0"/>
              </a:rPr>
              <a:t>Jh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xq:os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ue</a:t>
            </a:r>
            <a:r>
              <a:rPr lang="en-US" sz="3600" dirty="0" smtClean="0">
                <a:latin typeface="Kruti Dev 011" pitchFamily="2" charset="0"/>
              </a:rPr>
              <a:t>% </a:t>
            </a:r>
            <a:r>
              <a:rPr lang="en-US" sz="3600" dirty="0" err="1" smtClean="0">
                <a:latin typeface="Kruti Dev 011" pitchFamily="2" charset="0"/>
              </a:rPr>
              <a:t>dk;Zdze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vk;ksftr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djuk</a:t>
            </a:r>
            <a:r>
              <a:rPr lang="en-US" sz="3600" dirty="0" smtClean="0">
                <a:latin typeface="Kruti Dev 011" pitchFamily="2" charset="0"/>
              </a:rPr>
              <a:t>%&amp; </a:t>
            </a:r>
            <a:r>
              <a:rPr lang="en-US" sz="3600" dirty="0" err="1" smtClean="0">
                <a:latin typeface="Kruti Dev 011" pitchFamily="2" charset="0"/>
              </a:rPr>
              <a:t>xro”kZ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Hkk¡fr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xq</a:t>
            </a:r>
            <a:r>
              <a:rPr lang="en-US" sz="3600" dirty="0" smtClean="0">
                <a:latin typeface="Kruti Dev 011" pitchFamily="2" charset="0"/>
              </a:rPr>
              <a:t>: </a:t>
            </a:r>
            <a:r>
              <a:rPr lang="en-US" sz="3600" dirty="0" err="1" smtClean="0">
                <a:latin typeface="Kruti Dev 011" pitchFamily="2" charset="0"/>
              </a:rPr>
              <a:t>f’k</a:t>
            </a:r>
            <a:r>
              <a:rPr lang="en-US" sz="3600" dirty="0" smtClean="0">
                <a:latin typeface="Kruti Dev 011" pitchFamily="2" charset="0"/>
              </a:rPr>
              <a:t>”; </a:t>
            </a:r>
            <a:r>
              <a:rPr lang="en-US" sz="3600" dirty="0" err="1" smtClean="0">
                <a:latin typeface="Kruti Dev 011" pitchFamily="2" charset="0"/>
              </a:rPr>
              <a:t>ijEijk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ikyu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djrs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gq;s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xq:iwf.kZek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ioZ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egkfo|ky</a:t>
            </a:r>
            <a:r>
              <a:rPr lang="en-US" sz="3600" dirty="0" smtClean="0">
                <a:latin typeface="Kruti Dev 011" pitchFamily="2" charset="0"/>
              </a:rPr>
              <a:t>; }</a:t>
            </a:r>
            <a:r>
              <a:rPr lang="en-US" sz="3600" dirty="0" err="1" smtClean="0">
                <a:latin typeface="Kruti Dev 011" pitchFamily="2" charset="0"/>
              </a:rPr>
              <a:t>kjk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vk;ksftr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tk;sxk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ftlesa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lHkh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f’k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kd</a:t>
            </a:r>
            <a:r>
              <a:rPr lang="en-US" sz="3600" dirty="0" smtClean="0">
                <a:latin typeface="Kruti Dev 011" pitchFamily="2" charset="0"/>
              </a:rPr>
              <a:t>] </a:t>
            </a:r>
            <a:r>
              <a:rPr lang="en-US" sz="3600" dirty="0" err="1" smtClean="0">
                <a:latin typeface="Kruti Dev 011" pitchFamily="2" charset="0"/>
              </a:rPr>
              <a:t>deZpkjh</a:t>
            </a:r>
            <a:r>
              <a:rPr lang="en-US" sz="3600" dirty="0" smtClean="0">
                <a:latin typeface="Kruti Dev 011" pitchFamily="2" charset="0"/>
              </a:rPr>
              <a:t>] </a:t>
            </a:r>
            <a:r>
              <a:rPr lang="en-US" sz="3600" dirty="0" err="1" smtClean="0">
                <a:latin typeface="Kruti Dev 011" pitchFamily="2" charset="0"/>
              </a:rPr>
              <a:t>orZeku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v/;;</a:t>
            </a:r>
            <a:r>
              <a:rPr lang="en-US" sz="3600" dirty="0" err="1" smtClean="0">
                <a:latin typeface="Kruti Dev 011" pitchFamily="2" charset="0"/>
              </a:rPr>
              <a:t>ujr</a:t>
            </a:r>
            <a:r>
              <a:rPr lang="en-US" sz="3600" dirty="0" smtClean="0">
                <a:latin typeface="Kruti Dev 011" pitchFamily="2" charset="0"/>
              </a:rPr>
              <a:t>~ </a:t>
            </a:r>
            <a:r>
              <a:rPr lang="en-US" sz="3600" dirty="0" err="1" smtClean="0">
                <a:latin typeface="Kruti Dev 011" pitchFamily="2" charset="0"/>
              </a:rPr>
              <a:t>Nk</a:t>
            </a:r>
            <a:r>
              <a:rPr lang="en-US" sz="3600" dirty="0" smtClean="0">
                <a:latin typeface="Kruti Dev 011" pitchFamily="2" charset="0"/>
              </a:rPr>
              <a:t>= </a:t>
            </a:r>
            <a:r>
              <a:rPr lang="en-US" sz="3600" dirty="0" err="1" smtClean="0">
                <a:latin typeface="Kruti Dev 011" pitchFamily="2" charset="0"/>
              </a:rPr>
              <a:t>rFkk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HkwriwoZ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Nk</a:t>
            </a:r>
            <a:r>
              <a:rPr lang="en-US" sz="3600" dirty="0" smtClean="0">
                <a:latin typeface="Kruti Dev 011" pitchFamily="2" charset="0"/>
              </a:rPr>
              <a:t>=</a:t>
            </a:r>
            <a:r>
              <a:rPr lang="en-US" sz="3600" dirty="0" err="1" smtClean="0">
                <a:latin typeface="Kruti Dev 011" pitchFamily="2" charset="0"/>
              </a:rPr>
              <a:t>ksa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dks</a:t>
            </a:r>
            <a:r>
              <a:rPr lang="en-US" sz="3600" dirty="0" smtClean="0">
                <a:latin typeface="Kruti Dev 011" pitchFamily="2" charset="0"/>
              </a:rPr>
              <a:t> ‘</a:t>
            </a:r>
            <a:r>
              <a:rPr lang="en-US" sz="3600" dirty="0" err="1" smtClean="0">
                <a:latin typeface="Kruti Dev 011" pitchFamily="2" charset="0"/>
              </a:rPr>
              <a:t>kkfey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tk;sxkA</a:t>
            </a:r>
            <a:endParaRPr lang="en-IN" sz="36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5791200"/>
          </a:xfrm>
        </p:spPr>
        <p:txBody>
          <a:bodyPr>
            <a:normAutofit/>
          </a:bodyPr>
          <a:lstStyle/>
          <a:p>
            <a:pPr algn="ctr"/>
            <a:r>
              <a:rPr lang="en-IN" sz="7300" b="1" i="1" dirty="0" smtClean="0">
                <a:solidFill>
                  <a:srgbClr val="FF0000"/>
                </a:solidFill>
                <a:latin typeface="Kruti Dev 010" pitchFamily="2" charset="0"/>
              </a:rPr>
              <a:t/>
            </a:r>
            <a:br>
              <a:rPr lang="en-IN" sz="7300" b="1" i="1" dirty="0" smtClean="0">
                <a:solidFill>
                  <a:srgbClr val="FF0000"/>
                </a:solidFill>
                <a:latin typeface="Kruti Dev 010" pitchFamily="2" charset="0"/>
              </a:rPr>
            </a:br>
            <a:r>
              <a:rPr lang="en-IN" sz="8000" b="1" i="1" dirty="0" smtClean="0">
                <a:solidFill>
                  <a:srgbClr val="FF0000"/>
                </a:solidFill>
                <a:latin typeface="Kruti Dev 010" pitchFamily="2" charset="0"/>
              </a:rPr>
              <a:t>l= 2018&amp;19 </a:t>
            </a:r>
            <a:r>
              <a:rPr lang="en-IN" sz="8000" b="1" i="1" dirty="0" err="1" smtClean="0">
                <a:solidFill>
                  <a:srgbClr val="FF0000"/>
                </a:solidFill>
                <a:latin typeface="Kruti Dev 010" pitchFamily="2" charset="0"/>
              </a:rPr>
              <a:t>gsrq</a:t>
            </a:r>
            <a:r>
              <a:rPr lang="en-IN" sz="80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br>
              <a:rPr lang="en-IN" sz="8000" b="1" i="1" dirty="0" smtClean="0">
                <a:solidFill>
                  <a:srgbClr val="FF0000"/>
                </a:solidFill>
                <a:latin typeface="Kruti Dev 010" pitchFamily="2" charset="0"/>
              </a:rPr>
            </a:br>
            <a:r>
              <a:rPr lang="en-IN" sz="8000" b="1" i="1" dirty="0" err="1" smtClean="0">
                <a:solidFill>
                  <a:srgbClr val="FF0000"/>
                </a:solidFill>
                <a:latin typeface="Kruti Dev 010" pitchFamily="2" charset="0"/>
              </a:rPr>
              <a:t>dk;Z;kstuk</a:t>
            </a:r>
            <a:r>
              <a:rPr lang="en-IN" sz="8000" b="1" i="1" dirty="0" smtClean="0">
                <a:solidFill>
                  <a:srgbClr val="FF0000"/>
                </a:solidFill>
                <a:latin typeface="Kruti Dev 010" pitchFamily="2" charset="0"/>
              </a:rPr>
              <a:t> A</a:t>
            </a:r>
            <a:br>
              <a:rPr lang="en-IN" sz="8000" b="1" i="1" dirty="0" smtClean="0">
                <a:solidFill>
                  <a:srgbClr val="FF0000"/>
                </a:solidFill>
                <a:latin typeface="Kruti Dev 010" pitchFamily="2" charset="0"/>
              </a:rPr>
            </a:br>
            <a:r>
              <a:rPr lang="en-US" dirty="0" smtClean="0">
                <a:latin typeface="Kruti Dev 010" pitchFamily="2" charset="0"/>
              </a:rPr>
              <a:t/>
            </a:r>
            <a:br>
              <a:rPr lang="en-US" dirty="0" smtClean="0">
                <a:latin typeface="Kruti Dev 010" pitchFamily="2" charset="0"/>
              </a:rPr>
            </a:br>
            <a:endParaRPr lang="en-US" dirty="0">
              <a:latin typeface="Kruti Dev 010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8001000" cy="514112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4000" dirty="0" err="1" smtClean="0">
                <a:solidFill>
                  <a:schemeClr val="accent4"/>
                </a:solidFill>
                <a:latin typeface="Kruti Dev 011" pitchFamily="2" charset="0"/>
              </a:rPr>
              <a:t>f’k</a:t>
            </a:r>
            <a:r>
              <a:rPr lang="en-US" sz="4000" dirty="0" smtClean="0">
                <a:solidFill>
                  <a:schemeClr val="accent4"/>
                </a:solidFill>
                <a:latin typeface="Kruti Dev 011" pitchFamily="2" charset="0"/>
              </a:rPr>
              <a:t>{</a:t>
            </a:r>
            <a:r>
              <a:rPr lang="en-US" sz="4000" dirty="0" err="1" smtClean="0">
                <a:solidFill>
                  <a:schemeClr val="accent4"/>
                </a:solidFill>
                <a:latin typeface="Kruti Dev 011" pitchFamily="2" charset="0"/>
              </a:rPr>
              <a:t>kd</a:t>
            </a:r>
            <a:r>
              <a:rPr lang="en-US" sz="4000" dirty="0" smtClean="0">
                <a:solidFill>
                  <a:schemeClr val="accent4"/>
                </a:solidFill>
                <a:latin typeface="Kruti Dev 011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1" pitchFamily="2" charset="0"/>
              </a:rPr>
              <a:t>dY;k.k</a:t>
            </a:r>
            <a:r>
              <a:rPr lang="en-US" sz="4000" dirty="0" smtClean="0">
                <a:solidFill>
                  <a:schemeClr val="accent4"/>
                </a:solidFill>
                <a:latin typeface="Kruti Dev 011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Kruti Dev 011" pitchFamily="2" charset="0"/>
              </a:rPr>
              <a:t>dks”k</a:t>
            </a:r>
            <a:endParaRPr lang="en-US" sz="4000" dirty="0" smtClean="0">
              <a:solidFill>
                <a:schemeClr val="accent4"/>
              </a:solidFill>
              <a:latin typeface="Kruti Dev 011" pitchFamily="2" charset="0"/>
            </a:endParaRPr>
          </a:p>
          <a:p>
            <a:pPr algn="just">
              <a:buNone/>
            </a:pPr>
            <a:r>
              <a:rPr lang="en-US" sz="3200" dirty="0" smtClean="0">
                <a:latin typeface="Kruti Dev 011" pitchFamily="2" charset="0"/>
              </a:rPr>
              <a:t>  </a:t>
            </a:r>
            <a:r>
              <a:rPr lang="en-US" sz="3600" dirty="0" err="1" smtClean="0">
                <a:latin typeface="Kruti Dev 011" pitchFamily="2" charset="0"/>
              </a:rPr>
              <a:t>egkfo|ky</a:t>
            </a:r>
            <a:r>
              <a:rPr lang="en-US" sz="3600" dirty="0" smtClean="0">
                <a:latin typeface="Kruti Dev 011" pitchFamily="2" charset="0"/>
              </a:rPr>
              <a:t>;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f’k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dY;k.k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dks”k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vFkok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bldh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led{k </a:t>
            </a:r>
            <a:r>
              <a:rPr lang="en-US" sz="3600" dirty="0" err="1" smtClean="0">
                <a:latin typeface="Kruti Dev 011" pitchFamily="2" charset="0"/>
              </a:rPr>
              <a:t>uke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dksbZ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Hkh</a:t>
            </a:r>
            <a:r>
              <a:rPr lang="en-US" sz="3600" dirty="0" smtClean="0">
                <a:latin typeface="Kruti Dev 011" pitchFamily="2" charset="0"/>
              </a:rPr>
              <a:t> /</a:t>
            </a:r>
            <a:r>
              <a:rPr lang="en-US" sz="3600" dirty="0" err="1" smtClean="0">
                <a:latin typeface="Kruti Dev 011" pitchFamily="2" charset="0"/>
              </a:rPr>
              <a:t>kujkf’k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laxzfgr</a:t>
            </a:r>
            <a:r>
              <a:rPr lang="en-US" sz="3600" dirty="0" smtClean="0">
                <a:latin typeface="Kruti Dev 011" pitchFamily="2" charset="0"/>
              </a:rPr>
              <a:t> ugh </a:t>
            </a:r>
            <a:r>
              <a:rPr lang="en-US" sz="3600" dirty="0" err="1" smtClean="0">
                <a:latin typeface="Kruti Dev 011" pitchFamily="2" charset="0"/>
              </a:rPr>
              <a:t>gSA</a:t>
            </a:r>
            <a:endParaRPr lang="en-US" sz="3600" dirty="0" smtClean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66800"/>
            <a:ext cx="7391400" cy="42672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4"/>
                </a:solidFill>
                <a:latin typeface="Kruti Dev 011" pitchFamily="2" charset="0"/>
              </a:rPr>
              <a:t>iwoZ</a:t>
            </a:r>
            <a:r>
              <a:rPr lang="en-US" sz="3200" dirty="0" smtClean="0">
                <a:solidFill>
                  <a:schemeClr val="accent4"/>
                </a:solidFill>
                <a:latin typeface="Kruti Dev 011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Kruti Dev 011" pitchFamily="2" charset="0"/>
              </a:rPr>
              <a:t>Nk</a:t>
            </a:r>
            <a:r>
              <a:rPr lang="en-US" sz="3200" dirty="0" smtClean="0">
                <a:solidFill>
                  <a:schemeClr val="accent4"/>
                </a:solidFill>
                <a:latin typeface="Kruti Dev 011" pitchFamily="2" charset="0"/>
              </a:rPr>
              <a:t>= </a:t>
            </a:r>
            <a:r>
              <a:rPr lang="en-US" sz="3200" dirty="0" err="1" smtClean="0">
                <a:solidFill>
                  <a:schemeClr val="accent4"/>
                </a:solidFill>
                <a:latin typeface="Kruti Dev 011" pitchFamily="2" charset="0"/>
              </a:rPr>
              <a:t>la?k</a:t>
            </a:r>
            <a:r>
              <a:rPr lang="en-US" sz="3200" dirty="0" smtClean="0">
                <a:solidFill>
                  <a:schemeClr val="accent4"/>
                </a:solidFill>
                <a:latin typeface="Kruti Dev 011" pitchFamily="2" charset="0"/>
              </a:rPr>
              <a:t> &amp;</a:t>
            </a:r>
          </a:p>
          <a:p>
            <a:pPr>
              <a:buNone/>
            </a:pPr>
            <a:r>
              <a:rPr lang="en-US" dirty="0" smtClean="0">
                <a:latin typeface="Kruti Dev 011" pitchFamily="2" charset="0"/>
              </a:rPr>
              <a:t>   </a:t>
            </a:r>
            <a:r>
              <a:rPr lang="en-US" sz="2800" dirty="0" err="1" smtClean="0">
                <a:latin typeface="Kruti Dev 011" pitchFamily="2" charset="0"/>
              </a:rPr>
              <a:t>egkfo|ky</a:t>
            </a:r>
            <a:r>
              <a:rPr lang="en-US" sz="2800" dirty="0" smtClean="0">
                <a:latin typeface="Kruti Dev 011" pitchFamily="2" charset="0"/>
              </a:rPr>
              <a:t>;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iwoZ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Nk</a:t>
            </a:r>
            <a:r>
              <a:rPr lang="en-US" sz="2800" dirty="0" smtClean="0">
                <a:latin typeface="Kruti Dev 011" pitchFamily="2" charset="0"/>
              </a:rPr>
              <a:t>= </a:t>
            </a:r>
            <a:r>
              <a:rPr lang="en-US" sz="2800" dirty="0" err="1" smtClean="0">
                <a:latin typeface="Kruti Dev 011" pitchFamily="2" charset="0"/>
              </a:rPr>
              <a:t>la?k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gsrq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lfefr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xBu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fd;k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tk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pqdk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lkFk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mDr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lfefr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ds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iath;u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gsrq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dk;Zokgh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vafre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pj.kksa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esa</a:t>
            </a:r>
            <a:r>
              <a:rPr lang="en-US" sz="2800" dirty="0" smtClean="0">
                <a:latin typeface="Kruti Dev 011" pitchFamily="2" charset="0"/>
              </a:rPr>
              <a:t> </a:t>
            </a:r>
            <a:r>
              <a:rPr lang="en-US" sz="2800" dirty="0" err="1" smtClean="0">
                <a:latin typeface="Kruti Dev 011" pitchFamily="2" charset="0"/>
              </a:rPr>
              <a:t>gSA</a:t>
            </a:r>
            <a:endParaRPr lang="en-IN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762000"/>
            <a:ext cx="7848600" cy="495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4"/>
                </a:solidFill>
                <a:latin typeface="Kruti Dev 011" pitchFamily="2" charset="0"/>
              </a:rPr>
              <a:t>egRoiw.kZ</a:t>
            </a:r>
            <a:r>
              <a:rPr lang="en-US" sz="3600" dirty="0" smtClean="0">
                <a:solidFill>
                  <a:schemeClr val="accent4"/>
                </a:solidFill>
                <a:latin typeface="Kruti Dev 011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latin typeface="Kruti Dev 011" pitchFamily="2" charset="0"/>
              </a:rPr>
              <a:t>nLrkost</a:t>
            </a:r>
            <a:r>
              <a:rPr lang="en-US" sz="3600" dirty="0" smtClean="0">
                <a:solidFill>
                  <a:schemeClr val="accent4"/>
                </a:solidFill>
                <a:latin typeface="Kruti Dev 011" pitchFamily="2" charset="0"/>
              </a:rPr>
              <a:t> &amp;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Kruti Dev 011" pitchFamily="2" charset="0"/>
              </a:rPr>
              <a:t>  </a:t>
            </a:r>
            <a:r>
              <a:rPr lang="en-US" sz="3200" dirty="0" err="1" smtClean="0">
                <a:latin typeface="Kruti Dev 011" pitchFamily="2" charset="0"/>
              </a:rPr>
              <a:t>vkxkeh</a:t>
            </a:r>
            <a:r>
              <a:rPr lang="en-US" sz="3200" dirty="0" smtClean="0">
                <a:latin typeface="Kruti Dev 011" pitchFamily="2" charset="0"/>
              </a:rPr>
              <a:t> ‘</a:t>
            </a:r>
            <a:r>
              <a:rPr lang="en-US" sz="3200" dirty="0" err="1" smtClean="0">
                <a:latin typeface="Kruti Dev 011" pitchFamily="2" charset="0"/>
              </a:rPr>
              <a:t>kklh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fudk</a:t>
            </a:r>
            <a:r>
              <a:rPr lang="en-US" sz="3200" dirty="0" smtClean="0">
                <a:latin typeface="Kruti Dev 011" pitchFamily="2" charset="0"/>
              </a:rPr>
              <a:t>; dh </a:t>
            </a:r>
            <a:r>
              <a:rPr lang="en-US" sz="3200" dirty="0" err="1" smtClean="0">
                <a:latin typeface="Kruti Dev 011" pitchFamily="2" charset="0"/>
              </a:rPr>
              <a:t>cSBd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ppkZ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mijkar</a:t>
            </a:r>
            <a:r>
              <a:rPr lang="en-US" sz="3200" dirty="0" smtClean="0">
                <a:latin typeface="Kruti Dev 011" pitchFamily="2" charset="0"/>
              </a:rPr>
              <a:t> fu/</a:t>
            </a:r>
            <a:r>
              <a:rPr lang="en-US" sz="3200" dirty="0" err="1" smtClean="0">
                <a:latin typeface="Kruti Dev 011" pitchFamily="2" charset="0"/>
              </a:rPr>
              <a:t>kkZfjr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egRoiw.kZ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nLrkosrt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cSad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ykWdj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j[</a:t>
            </a:r>
            <a:r>
              <a:rPr lang="en-US" sz="3200" dirty="0" err="1" smtClean="0">
                <a:latin typeface="Kruti Dev 011" pitchFamily="2" charset="0"/>
              </a:rPr>
              <a:t>kus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gsrq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ewyizfr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lfefr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dk;kZy</a:t>
            </a:r>
            <a:r>
              <a:rPr lang="en-US" sz="3200" dirty="0" smtClean="0">
                <a:latin typeface="Kruti Dev 011" pitchFamily="2" charset="0"/>
              </a:rPr>
              <a:t>; </a:t>
            </a:r>
            <a:r>
              <a:rPr lang="en-US" sz="3200" dirty="0" err="1" smtClean="0">
                <a:latin typeface="Kruti Dev 011" pitchFamily="2" charset="0"/>
              </a:rPr>
              <a:t>esa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tek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djk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nh</a:t>
            </a:r>
            <a:r>
              <a:rPr lang="en-US" sz="3200" dirty="0" smtClean="0">
                <a:latin typeface="Kruti Dev 011" pitchFamily="2" charset="0"/>
              </a:rPr>
              <a:t> </a:t>
            </a:r>
            <a:r>
              <a:rPr lang="en-US" sz="3200" dirty="0" err="1" smtClean="0">
                <a:latin typeface="Kruti Dev 011" pitchFamily="2" charset="0"/>
              </a:rPr>
              <a:t>tk;sxhA</a:t>
            </a:r>
            <a:r>
              <a:rPr lang="en-US" sz="3200" dirty="0" smtClean="0">
                <a:latin typeface="Kruti Dev 011" pitchFamily="2" charset="0"/>
              </a:rPr>
              <a:t> </a:t>
            </a:r>
            <a:endParaRPr lang="en-IN" sz="32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Kruti Dev 011" pitchFamily="2" charset="0"/>
              </a:rPr>
              <a:t>ekfld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leh</a:t>
            </a:r>
            <a:r>
              <a:rPr lang="en-US" dirty="0" smtClean="0">
                <a:latin typeface="Kruti Dev 011" pitchFamily="2" charset="0"/>
              </a:rPr>
              <a:t>{</a:t>
            </a:r>
            <a:r>
              <a:rPr lang="en-US" dirty="0" err="1" smtClean="0">
                <a:latin typeface="Kruti Dev 011" pitchFamily="2" charset="0"/>
              </a:rPr>
              <a:t>kk</a:t>
            </a:r>
            <a:r>
              <a:rPr lang="en-US" dirty="0" smtClean="0">
                <a:latin typeface="Kruti Dev 011" pitchFamily="2" charset="0"/>
              </a:rPr>
              <a:t> </a:t>
            </a:r>
            <a:r>
              <a:rPr lang="en-US" dirty="0" err="1" smtClean="0">
                <a:latin typeface="Kruti Dev 011" pitchFamily="2" charset="0"/>
              </a:rPr>
              <a:t>cSBd</a:t>
            </a:r>
            <a:r>
              <a:rPr lang="en-US" dirty="0" smtClean="0">
                <a:latin typeface="Kruti Dev 011" pitchFamily="2" charset="0"/>
              </a:rPr>
              <a:t>%&amp;</a:t>
            </a:r>
            <a:endParaRPr lang="en-IN" dirty="0">
              <a:latin typeface="Kruti Dev 01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latin typeface="Kruti Dev 011" pitchFamily="2" charset="0"/>
              </a:rPr>
              <a:t>l= 2018&amp;19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izR;sd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ekg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vkf</a:t>
            </a:r>
            <a:r>
              <a:rPr lang="en-US" sz="3600" dirty="0" smtClean="0">
                <a:latin typeface="Kruti Dev 011" pitchFamily="2" charset="0"/>
              </a:rPr>
              <a:t>[</a:t>
            </a:r>
            <a:r>
              <a:rPr lang="en-US" sz="3600" dirty="0" err="1" smtClean="0">
                <a:latin typeface="Kruti Dev 011" pitchFamily="2" charset="0"/>
              </a:rPr>
              <a:t>kjh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lIrkg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ekfld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leh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cSBd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vk;ksftr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tk;sxhA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ftlesa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leLr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f’k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kd</a:t>
            </a:r>
            <a:r>
              <a:rPr lang="en-US" sz="3600" dirty="0" smtClean="0">
                <a:latin typeface="Kruti Dev 011" pitchFamily="2" charset="0"/>
              </a:rPr>
              <a:t> ‘</a:t>
            </a:r>
            <a:r>
              <a:rPr lang="en-US" sz="3600" dirty="0" err="1" smtClean="0">
                <a:latin typeface="Kruti Dev 011" pitchFamily="2" charset="0"/>
              </a:rPr>
              <a:t>kkfey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gksaxsaA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bl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leh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cSBd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iwjs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ekg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esa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fd;s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dk;ksZ</a:t>
            </a:r>
            <a:r>
              <a:rPr lang="en-US" sz="3600" dirty="0" smtClean="0">
                <a:latin typeface="Kruti Dev 011" pitchFamily="2" charset="0"/>
              </a:rPr>
              <a:t> dh </a:t>
            </a:r>
            <a:r>
              <a:rPr lang="en-US" sz="3600" dirty="0" err="1" smtClean="0">
                <a:latin typeface="Kruti Dev 011" pitchFamily="2" charset="0"/>
              </a:rPr>
              <a:t>leh</a:t>
            </a:r>
            <a:r>
              <a:rPr lang="en-US" sz="3600" dirty="0" smtClean="0">
                <a:latin typeface="Kruti Dev 011" pitchFamily="2" charset="0"/>
              </a:rPr>
              <a:t>{</a:t>
            </a:r>
            <a:r>
              <a:rPr lang="en-US" sz="3600" dirty="0" err="1" smtClean="0">
                <a:latin typeface="Kruti Dev 011" pitchFamily="2" charset="0"/>
              </a:rPr>
              <a:t>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rFkk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vkxkeh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dk;ksZ</a:t>
            </a:r>
            <a:r>
              <a:rPr lang="en-US" sz="3600" dirty="0" smtClean="0">
                <a:latin typeface="Kruti Dev 011" pitchFamily="2" charset="0"/>
              </a:rPr>
              <a:t> dh ;</a:t>
            </a:r>
            <a:r>
              <a:rPr lang="en-US" sz="3600" dirty="0" err="1" smtClean="0">
                <a:latin typeface="Kruti Dev 011" pitchFamily="2" charset="0"/>
              </a:rPr>
              <a:t>kstuk</a:t>
            </a:r>
            <a:r>
              <a:rPr lang="en-US" sz="3600" dirty="0" smtClean="0">
                <a:latin typeface="Kruti Dev 011" pitchFamily="2" charset="0"/>
              </a:rPr>
              <a:t> o </a:t>
            </a:r>
            <a:r>
              <a:rPr lang="en-US" sz="3600" dirty="0" err="1" smtClean="0">
                <a:latin typeface="Kruti Dev 011" pitchFamily="2" charset="0"/>
              </a:rPr>
              <a:t>O;oLFkk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ij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fopkj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fd;k</a:t>
            </a:r>
            <a:r>
              <a:rPr lang="en-US" sz="3600" dirty="0" smtClean="0">
                <a:latin typeface="Kruti Dev 011" pitchFamily="2" charset="0"/>
              </a:rPr>
              <a:t> </a:t>
            </a:r>
            <a:r>
              <a:rPr lang="en-US" sz="3600" dirty="0" err="1" smtClean="0">
                <a:latin typeface="Kruti Dev 011" pitchFamily="2" charset="0"/>
              </a:rPr>
              <a:t>tk;sxkA</a:t>
            </a:r>
            <a:endParaRPr lang="en-IN" sz="3600" dirty="0">
              <a:latin typeface="Kruti Dev 011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33CC"/>
                </a:solidFill>
                <a:latin typeface="Kruti Dev 010" pitchFamily="2" charset="0"/>
              </a:rPr>
              <a:t>vU</a:t>
            </a:r>
            <a:r>
              <a:rPr lang="en-US" b="1" dirty="0" smtClean="0">
                <a:solidFill>
                  <a:srgbClr val="FF33CC"/>
                </a:solidFill>
                <a:latin typeface="Kruti Dev 010" pitchFamily="2" charset="0"/>
              </a:rPr>
              <a:t>; </a:t>
            </a:r>
            <a:r>
              <a:rPr lang="en-US" b="1" dirty="0" err="1" smtClean="0">
                <a:solidFill>
                  <a:srgbClr val="FF33CC"/>
                </a:solidFill>
                <a:latin typeface="Kruti Dev 010" pitchFamily="2" charset="0"/>
              </a:rPr>
              <a:t>xfrfof</a:t>
            </a:r>
            <a:r>
              <a:rPr lang="en-US" b="1" dirty="0" smtClean="0">
                <a:solidFill>
                  <a:srgbClr val="FF33CC"/>
                </a:solidFill>
                <a:latin typeface="Kruti Dev 010" pitchFamily="2" charset="0"/>
              </a:rPr>
              <a:t>/</a:t>
            </a:r>
            <a:r>
              <a:rPr lang="en-US" b="1" dirty="0" err="1" smtClean="0">
                <a:solidFill>
                  <a:srgbClr val="FF33CC"/>
                </a:solidFill>
                <a:latin typeface="Kruti Dev 010" pitchFamily="2" charset="0"/>
              </a:rPr>
              <a:t>k;ka</a:t>
            </a:r>
            <a:r>
              <a:rPr lang="en-US" b="1" dirty="0" smtClean="0">
                <a:solidFill>
                  <a:srgbClr val="FF33CC"/>
                </a:solidFill>
                <a:latin typeface="Kruti Dev 010" pitchFamily="2" charset="0"/>
              </a:rPr>
              <a:t>%&amp;</a:t>
            </a:r>
            <a:endParaRPr lang="en-IN" b="1" dirty="0">
              <a:solidFill>
                <a:srgbClr val="FF33CC"/>
              </a:solidFill>
              <a:latin typeface="Kruti Dev 01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400" b="1" i="1" u="sng" dirty="0" smtClean="0">
                <a:solidFill>
                  <a:srgbClr val="3333FF"/>
                </a:solidFill>
                <a:latin typeface="Kruti Dev 010" pitchFamily="2" charset="0"/>
              </a:rPr>
              <a:t>'</a:t>
            </a:r>
            <a:r>
              <a:rPr lang="en-US" sz="4400" b="1" i="1" u="sng" dirty="0" err="1" smtClean="0">
                <a:solidFill>
                  <a:srgbClr val="3333FF"/>
                </a:solidFill>
                <a:latin typeface="Kruti Dev 010" pitchFamily="2" charset="0"/>
              </a:rPr>
              <a:t>kSf</a:t>
            </a:r>
            <a:r>
              <a:rPr lang="en-US" sz="4400" b="1" i="1" u="sng" dirty="0" smtClean="0">
                <a:solidFill>
                  <a:srgbClr val="3333FF"/>
                </a:solidFill>
                <a:latin typeface="Kruti Dev 010" pitchFamily="2" charset="0"/>
              </a:rPr>
              <a:t>{</a:t>
            </a:r>
            <a:r>
              <a:rPr lang="en-US" sz="4400" b="1" i="1" u="sng" dirty="0" err="1" smtClean="0">
                <a:solidFill>
                  <a:srgbClr val="3333FF"/>
                </a:solidFill>
                <a:latin typeface="Kruti Dev 010" pitchFamily="2" charset="0"/>
              </a:rPr>
              <a:t>kd</a:t>
            </a:r>
            <a:r>
              <a:rPr lang="en-US" sz="4400" b="1" i="1" u="sng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US" sz="4400" b="1" i="1" u="sng" dirty="0" err="1" smtClean="0">
                <a:solidFill>
                  <a:srgbClr val="3333FF"/>
                </a:solidFill>
                <a:latin typeface="Kruti Dev 010" pitchFamily="2" charset="0"/>
              </a:rPr>
              <a:t>Hkze.k</a:t>
            </a:r>
            <a:r>
              <a:rPr lang="en-US" sz="4400" b="1" i="1" u="sng" dirty="0" smtClean="0">
                <a:solidFill>
                  <a:srgbClr val="3333FF"/>
                </a:solidFill>
                <a:latin typeface="Kruti Dev 010" pitchFamily="2" charset="0"/>
              </a:rPr>
              <a:t>%&amp;</a:t>
            </a:r>
            <a:r>
              <a:rPr lang="en-US" sz="4400" b="1" i="1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izR;sd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l=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egkfo|ky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; }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kjk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,d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ckj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Nk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=@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Nk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=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kvksa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dks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LFkkuh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;@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ckâ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;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Hkze.k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gsrq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ys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tk;k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tkrk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gSA</a:t>
            </a:r>
            <a:endParaRPr lang="en-US" sz="4400" dirty="0" smtClean="0">
              <a:solidFill>
                <a:srgbClr val="FF0000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vkxkeh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l=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'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kS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{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kf.kd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Hkze.k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ij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tkuk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izLrkfor</a:t>
            </a:r>
            <a:r>
              <a:rPr lang="en-US" sz="4400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Kruti Dev 010" pitchFamily="2" charset="0"/>
              </a:rPr>
              <a:t>gSA</a:t>
            </a:r>
            <a:endParaRPr lang="en-US" sz="4400" dirty="0" smtClean="0">
              <a:solidFill>
                <a:srgbClr val="FF0000"/>
              </a:solidFill>
              <a:latin typeface="Kruti Dev 010" pitchFamily="2" charset="0"/>
            </a:endParaRPr>
          </a:p>
          <a:p>
            <a:pPr algn="just">
              <a:buNone/>
            </a:pPr>
            <a:endParaRPr lang="en-US" sz="3600" dirty="0" smtClean="0">
              <a:solidFill>
                <a:srgbClr val="FF0000"/>
              </a:solidFill>
              <a:latin typeface="Kruti Dev 010" pitchFamily="2" charset="0"/>
            </a:endParaRPr>
          </a:p>
          <a:p>
            <a:pPr algn="just"/>
            <a:endParaRPr lang="en-IN" sz="2400" dirty="0" smtClean="0">
              <a:latin typeface="Kruti Dev 010" pitchFamily="2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IN" sz="4000" b="1" dirty="0" err="1">
                <a:solidFill>
                  <a:srgbClr val="FF0000"/>
                </a:solidFill>
                <a:latin typeface="Kruti Dev 010" pitchFamily="2" charset="0"/>
              </a:rPr>
              <a:t>lekt</a:t>
            </a:r>
            <a:r>
              <a:rPr lang="en-IN" sz="40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4000" b="1" dirty="0" err="1">
                <a:solidFill>
                  <a:srgbClr val="FF0000"/>
                </a:solidFill>
                <a:latin typeface="Kruti Dev 010" pitchFamily="2" charset="0"/>
              </a:rPr>
              <a:t>fgr</a:t>
            </a:r>
            <a:r>
              <a:rPr lang="en-IN" sz="40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4000" b="1" dirty="0" err="1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IN" sz="40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4000" b="1" dirty="0" err="1">
                <a:solidFill>
                  <a:srgbClr val="FF0000"/>
                </a:solidFill>
                <a:latin typeface="Kruti Dev 010" pitchFamily="2" charset="0"/>
              </a:rPr>
              <a:t>laLFkk</a:t>
            </a:r>
            <a:r>
              <a:rPr lang="en-IN" sz="4000" b="1" dirty="0">
                <a:solidFill>
                  <a:srgbClr val="FF0000"/>
                </a:solidFill>
                <a:latin typeface="Kruti Dev 010" pitchFamily="2" charset="0"/>
              </a:rPr>
              <a:t> }</a:t>
            </a:r>
            <a:r>
              <a:rPr lang="en-IN" sz="4000" b="1" dirty="0" err="1">
                <a:solidFill>
                  <a:srgbClr val="FF0000"/>
                </a:solidFill>
                <a:latin typeface="Kruti Dev 010" pitchFamily="2" charset="0"/>
              </a:rPr>
              <a:t>kjk</a:t>
            </a:r>
            <a:r>
              <a:rPr lang="en-IN" sz="40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4000" b="1" dirty="0" err="1">
                <a:solidFill>
                  <a:srgbClr val="FF0000"/>
                </a:solidFill>
                <a:latin typeface="Kruti Dev 010" pitchFamily="2" charset="0"/>
              </a:rPr>
              <a:t>dk;Z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</a:rPr>
              <a:t>%&amp;</a:t>
            </a:r>
            <a:endParaRPr lang="en-US" sz="4000" b="1" dirty="0">
              <a:solidFill>
                <a:srgbClr val="FF0000"/>
              </a:solidFill>
              <a:latin typeface="Kruti Dev 010" pitchFamily="2" charset="0"/>
            </a:endParaRPr>
          </a:p>
          <a:p>
            <a:pPr lvl="0" algn="just"/>
            <a:endParaRPr lang="en-IN" sz="3000" i="1" dirty="0" smtClean="0">
              <a:solidFill>
                <a:srgbClr val="0000FF"/>
              </a:solidFill>
              <a:latin typeface="Kruti Dev 010" pitchFamily="2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vk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/;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kfRed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,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oa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uSfrd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ewY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;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fodflr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djus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gsrq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egkfo|ky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; }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kjk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xr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rhu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o"kksZa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ls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/;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ku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¼esMhVs'ku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½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dk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vk;kstu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rhu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ekg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ds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fy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,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lIrkg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esa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nks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fnu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,d 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?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k.Vs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ds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fy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,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fd;k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tkrk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gSA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vkxkeh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l=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ksa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esa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Hkh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/;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ku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dk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O;kid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Lrj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ij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vk;kstu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djus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dh 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;</a:t>
            </a:r>
            <a:r>
              <a:rPr lang="en-IN" sz="3000" i="1" dirty="0" err="1">
                <a:solidFill>
                  <a:srgbClr val="0000FF"/>
                </a:solidFill>
                <a:latin typeface="Kruti Dev 010" pitchFamily="2" charset="0"/>
              </a:rPr>
              <a:t>kstuk</a:t>
            </a:r>
            <a:r>
              <a:rPr lang="en-IN" sz="3000" i="1" dirty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gSA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¼ekg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Qjojh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esa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esMhVs'ku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dk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dk;ZØe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gksuk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IN" sz="3000" i="1" dirty="0" err="1" smtClean="0">
                <a:solidFill>
                  <a:srgbClr val="0000FF"/>
                </a:solidFill>
                <a:latin typeface="Kruti Dev 010" pitchFamily="2" charset="0"/>
              </a:rPr>
              <a:t>izLrkfor</a:t>
            </a:r>
            <a:r>
              <a:rPr lang="en-IN" sz="3000" i="1" dirty="0" smtClean="0">
                <a:solidFill>
                  <a:srgbClr val="0000FF"/>
                </a:solidFill>
                <a:latin typeface="Kruti Dev 010" pitchFamily="2" charset="0"/>
              </a:rPr>
              <a:t> gSA½</a:t>
            </a:r>
            <a:endParaRPr lang="en-US" sz="3000" i="1" dirty="0">
              <a:solidFill>
                <a:srgbClr val="0000FF"/>
              </a:solidFill>
              <a:latin typeface="Kruti Dev 010" pitchFamily="2" charset="0"/>
            </a:endParaRPr>
          </a:p>
          <a:p>
            <a:endParaRPr lang="en-US" sz="2800" dirty="0">
              <a:latin typeface="Kruti Dev 010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</a:rPr>
              <a:t>o</a:t>
            </a:r>
            <a:r>
              <a:rPr lang="en-IN" sz="4000" b="1" dirty="0" smtClean="0">
                <a:solidFill>
                  <a:srgbClr val="FF0000"/>
                </a:solidFill>
                <a:latin typeface="Kruti Dev 010"/>
              </a:rPr>
              <a:t>`{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/>
              </a:rPr>
              <a:t>kkjks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</a:rPr>
              <a:t>i.k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</a:rPr>
              <a:t>%&amp;</a:t>
            </a:r>
          </a:p>
          <a:p>
            <a:pPr lvl="0" algn="just"/>
            <a:r>
              <a:rPr lang="en-IN" sz="2800" b="1" dirty="0" smtClean="0">
                <a:latin typeface="Kruti Dev 010" pitchFamily="2" charset="0"/>
              </a:rPr>
              <a:t>      </a:t>
            </a:r>
            <a:r>
              <a:rPr lang="en-IN" sz="2800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xr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o’kkZsa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dh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Hkkafr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l= 2018&amp;19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esa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Hkh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blh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rjg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ekg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tqykbZ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]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vxLr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e/; o</a:t>
            </a:r>
            <a:r>
              <a:rPr lang="en-IN" sz="2800" b="1" dirty="0" smtClean="0">
                <a:solidFill>
                  <a:srgbClr val="FF33CC"/>
                </a:solidFill>
                <a:latin typeface="Kruti Dev 010"/>
              </a:rPr>
              <a:t>`{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/>
              </a:rPr>
              <a:t>kkjks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i.k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dk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dk;Z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djkus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dh ;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kstuk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izLrkfor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FF33CC"/>
                </a:solidFill>
                <a:latin typeface="Kruti Dev 010" pitchFamily="2" charset="0"/>
              </a:rPr>
              <a:t>gSA</a:t>
            </a:r>
            <a:r>
              <a:rPr lang="en-IN" sz="2800" b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IN" sz="3600" b="1" dirty="0" err="1" smtClean="0">
                <a:solidFill>
                  <a:srgbClr val="FF0000"/>
                </a:solidFill>
                <a:latin typeface="Kruti Dev 010" pitchFamily="2" charset="0"/>
              </a:rPr>
              <a:t>LoPN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600" b="1" dirty="0" err="1" smtClean="0">
                <a:solidFill>
                  <a:srgbClr val="FF0000"/>
                </a:solidFill>
                <a:latin typeface="Kruti Dev 010" pitchFamily="2" charset="0"/>
              </a:rPr>
              <a:t>Hkkjr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600" b="1" dirty="0" err="1" smtClean="0">
                <a:solidFill>
                  <a:srgbClr val="FF0000"/>
                </a:solidFill>
                <a:latin typeface="Kruti Dev 010" pitchFamily="2" charset="0"/>
              </a:rPr>
              <a:t>vfHk;ku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</a:rPr>
              <a:t>%&amp;</a:t>
            </a:r>
            <a:endParaRPr lang="en-IN" sz="2800" i="1" dirty="0" smtClean="0">
              <a:solidFill>
                <a:srgbClr val="FF33CC"/>
              </a:solidFill>
              <a:latin typeface="Kruti Dev 010" pitchFamily="2" charset="0"/>
            </a:endParaRPr>
          </a:p>
          <a:p>
            <a:pPr lvl="0" algn="just"/>
            <a:r>
              <a:rPr lang="en-IN" sz="2800" i="1" dirty="0" smtClean="0">
                <a:solidFill>
                  <a:srgbClr val="FF33CC"/>
                </a:solidFill>
                <a:latin typeface="Kruti Dev 010" pitchFamily="2" charset="0"/>
              </a:rPr>
              <a:t>       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l= 2018&amp;19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Hkh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LoPN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Hkkjr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vfHk;ku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varZxr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egkfo|ky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;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LVkQ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rFkk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Nk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=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ksa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}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kjk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vU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;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txgksa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rFkk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efyu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cfLr;ksa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tkdj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lQkbZ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o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yksxksa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dks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tkx#d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djus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dk;Z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izLrkfor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gSA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</a:p>
          <a:p>
            <a:pPr lvl="0" algn="just"/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      02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vDVwcj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dks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xkW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/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kh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t;Urh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ij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Jenku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: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i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eas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egkfo|ky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;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ds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LVkQ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,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oa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Nk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=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ksa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}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kjk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egkfo|ky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;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esa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lkQ&amp;lQkbZ</a:t>
            </a:r>
            <a:r>
              <a:rPr lang="en-IN" sz="2800" b="1" i="1" dirty="0" smtClean="0">
                <a:solidFill>
                  <a:srgbClr val="FF33CC"/>
                </a:solidFill>
                <a:latin typeface="Kruti Dev 010" pitchFamily="2" charset="0"/>
              </a:rPr>
              <a:t> dh </a:t>
            </a:r>
            <a:r>
              <a:rPr lang="en-IN" sz="2800" b="1" i="1" dirty="0" err="1" smtClean="0">
                <a:solidFill>
                  <a:srgbClr val="FF33CC"/>
                </a:solidFill>
                <a:latin typeface="Kruti Dev 010" pitchFamily="2" charset="0"/>
              </a:rPr>
              <a:t>tk;sxhA</a:t>
            </a:r>
            <a:endParaRPr lang="en-US" sz="2800" b="1" dirty="0" smtClean="0">
              <a:latin typeface="Kruti Dev 010" pitchFamily="2" charset="0"/>
            </a:endParaRPr>
          </a:p>
          <a:p>
            <a:pPr lvl="0"/>
            <a:endParaRPr lang="en-IN" sz="2800" dirty="0" smtClean="0">
              <a:latin typeface="Kruti Dev 010" pitchFamily="2" charset="0"/>
            </a:endParaRPr>
          </a:p>
          <a:p>
            <a:pPr lvl="0"/>
            <a:r>
              <a:rPr lang="en-IN" sz="2800" dirty="0" smtClean="0">
                <a:latin typeface="Kruti Dev 010" pitchFamily="2" charset="0"/>
              </a:rPr>
              <a:t>   </a:t>
            </a:r>
            <a:endParaRPr lang="en-US" sz="2800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endParaRPr lang="en-IN" sz="2400" b="1" dirty="0" smtClean="0">
              <a:latin typeface="Kruti Dev 010" pitchFamily="2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en-IN" sz="2400" b="1" dirty="0" smtClean="0">
              <a:latin typeface="Kruti Dev 010" pitchFamily="2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IN" sz="4400" b="1" dirty="0" err="1" smtClean="0">
                <a:solidFill>
                  <a:srgbClr val="3333FF"/>
                </a:solidFill>
                <a:latin typeface="Kruti Dev 010" pitchFamily="2" charset="0"/>
              </a:rPr>
              <a:t>xzh"edkyhu</a:t>
            </a:r>
            <a:r>
              <a:rPr lang="en-IN" sz="4400" b="1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rgbClr val="3333FF"/>
                </a:solidFill>
                <a:latin typeface="Kruti Dev 010" pitchFamily="2" charset="0"/>
              </a:rPr>
              <a:t>ty</a:t>
            </a:r>
            <a:r>
              <a:rPr lang="en-IN" sz="4400" b="1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IN" sz="4400" b="1" dirty="0" err="1" smtClean="0">
                <a:solidFill>
                  <a:srgbClr val="3333FF"/>
                </a:solidFill>
                <a:latin typeface="Kruti Dev 010" pitchFamily="2" charset="0"/>
              </a:rPr>
              <a:t>lsok</a:t>
            </a:r>
            <a:r>
              <a:rPr lang="en-IN" sz="4400" b="1" dirty="0" smtClean="0">
                <a:solidFill>
                  <a:srgbClr val="3333FF"/>
                </a:solidFill>
                <a:latin typeface="Kruti Dev 010" pitchFamily="2" charset="0"/>
              </a:rPr>
              <a:t> </a:t>
            </a:r>
            <a:r>
              <a:rPr lang="en-IN" sz="4000" b="1" dirty="0" smtClean="0">
                <a:solidFill>
                  <a:srgbClr val="3333FF"/>
                </a:solidFill>
                <a:latin typeface="Kruti Dev 010" pitchFamily="2" charset="0"/>
              </a:rPr>
              <a:t>%&amp;</a:t>
            </a:r>
          </a:p>
          <a:p>
            <a:pPr lvl="0" algn="just"/>
            <a:endParaRPr lang="en-IN" sz="2800" i="1" dirty="0" smtClean="0">
              <a:latin typeface="Kruti Dev 010" pitchFamily="2" charset="0"/>
            </a:endParaRPr>
          </a:p>
          <a:p>
            <a:pPr lvl="0" algn="just"/>
            <a:r>
              <a:rPr lang="en-IN" sz="2800" i="1" dirty="0" smtClean="0">
                <a:latin typeface="Kruti Dev 010" pitchFamily="2" charset="0"/>
              </a:rPr>
              <a:t>     </a:t>
            </a:r>
            <a:r>
              <a:rPr lang="en-IN" sz="4400" i="1" dirty="0" err="1" smtClean="0">
                <a:latin typeface="Kruti Dev 010" pitchFamily="2" charset="0"/>
              </a:rPr>
              <a:t>xr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o’kksZaa</a:t>
            </a:r>
            <a:r>
              <a:rPr lang="en-IN" sz="4400" i="1" dirty="0" smtClean="0">
                <a:latin typeface="Kruti Dev 010" pitchFamily="2" charset="0"/>
              </a:rPr>
              <a:t> dh </a:t>
            </a:r>
            <a:r>
              <a:rPr lang="en-IN" sz="4400" i="1" dirty="0" err="1" smtClean="0">
                <a:latin typeface="Kruti Dev 010" pitchFamily="2" charset="0"/>
              </a:rPr>
              <a:t>Hkkafr</a:t>
            </a:r>
            <a:r>
              <a:rPr lang="en-IN" sz="4400" i="1" dirty="0" smtClean="0">
                <a:latin typeface="Kruti Dev 010" pitchFamily="2" charset="0"/>
              </a:rPr>
              <a:t> 2018&amp;19 </a:t>
            </a:r>
            <a:r>
              <a:rPr lang="en-IN" sz="4400" i="1" dirty="0" err="1" smtClean="0">
                <a:latin typeface="Kruti Dev 010" pitchFamily="2" charset="0"/>
              </a:rPr>
              <a:t>xr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o"kZ</a:t>
            </a:r>
            <a:r>
              <a:rPr lang="en-IN" sz="4400" i="1" dirty="0" smtClean="0">
                <a:latin typeface="Kruti Dev 010" pitchFamily="2" charset="0"/>
              </a:rPr>
              <a:t> dh </a:t>
            </a:r>
            <a:r>
              <a:rPr lang="en-IN" sz="4400" i="1" dirty="0" err="1" smtClean="0">
                <a:latin typeface="Kruti Dev 010" pitchFamily="2" charset="0"/>
              </a:rPr>
              <a:t>Hkkafr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bl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o"kZ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Hkh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egkfo|ky</a:t>
            </a:r>
            <a:r>
              <a:rPr lang="en-IN" sz="4400" i="1" dirty="0" smtClean="0">
                <a:latin typeface="Kruti Dev 010" pitchFamily="2" charset="0"/>
              </a:rPr>
              <a:t>; }</a:t>
            </a:r>
            <a:r>
              <a:rPr lang="en-IN" sz="4400" i="1" dirty="0" err="1" smtClean="0">
                <a:latin typeface="Kruti Dev 010" pitchFamily="2" charset="0"/>
              </a:rPr>
              <a:t>kjk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ekg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twu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esa</a:t>
            </a:r>
            <a:r>
              <a:rPr lang="en-IN" sz="4400" i="1" dirty="0" smtClean="0">
                <a:latin typeface="Kruti Dev 010" pitchFamily="2" charset="0"/>
              </a:rPr>
              <a:t> 15 </a:t>
            </a:r>
            <a:r>
              <a:rPr lang="en-IN" sz="4400" i="1" dirty="0" err="1" smtClean="0">
                <a:latin typeface="Kruti Dev 010" pitchFamily="2" charset="0"/>
              </a:rPr>
              <a:t>fnu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Xokfy;j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jsYos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LVs”ku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ij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ty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lsok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iznku</a:t>
            </a:r>
            <a:r>
              <a:rPr lang="en-IN" sz="4400" i="1" dirty="0" smtClean="0">
                <a:latin typeface="Kruti Dev 010" pitchFamily="2" charset="0"/>
              </a:rPr>
              <a:t> dh </a:t>
            </a:r>
            <a:r>
              <a:rPr lang="en-IN" sz="4400" i="1" dirty="0" err="1" smtClean="0">
                <a:latin typeface="Kruti Dev 010" pitchFamily="2" charset="0"/>
              </a:rPr>
              <a:t>xbZa</a:t>
            </a:r>
            <a:r>
              <a:rPr lang="en-IN" sz="4400" i="1" dirty="0" smtClean="0">
                <a:latin typeface="Kruti Dev 010" pitchFamily="2" charset="0"/>
              </a:rPr>
              <a:t> </a:t>
            </a:r>
            <a:r>
              <a:rPr lang="en-IN" sz="4400" i="1" dirty="0" err="1" smtClean="0">
                <a:latin typeface="Kruti Dev 010" pitchFamily="2" charset="0"/>
              </a:rPr>
              <a:t>tk;sxhA</a:t>
            </a:r>
            <a:endParaRPr lang="en-IN" sz="2800" i="1" dirty="0" smtClean="0">
              <a:latin typeface="Kruti Dev 010" pitchFamily="2" charset="0"/>
            </a:endParaRPr>
          </a:p>
          <a:p>
            <a:pPr lvl="0" algn="just"/>
            <a:endParaRPr lang="en-US" sz="2400" dirty="0" smtClean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ownloads\IMG-20180211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3581400"/>
          </a:xfrm>
          <a:prstGeom prst="rect">
            <a:avLst/>
          </a:prstGeom>
          <a:noFill/>
        </p:spPr>
      </p:pic>
      <p:pic>
        <p:nvPicPr>
          <p:cNvPr id="1027" name="Picture 3" descr="C:\Users\a\Downloads\20180110_14220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876800" cy="3276600"/>
          </a:xfrm>
          <a:prstGeom prst="rect">
            <a:avLst/>
          </a:prstGeom>
          <a:noFill/>
        </p:spPr>
      </p:pic>
      <p:pic>
        <p:nvPicPr>
          <p:cNvPr id="1028" name="Picture 4" descr="C:\Users\a\Downloads\IMG-20180211-WA0022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457922" cy="3581400"/>
          </a:xfrm>
          <a:prstGeom prst="rect">
            <a:avLst/>
          </a:prstGeom>
          <a:noFill/>
        </p:spPr>
      </p:pic>
      <p:pic>
        <p:nvPicPr>
          <p:cNvPr id="1029" name="Picture 5" descr="C:\Users\a\Downloads\20180324_131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445281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ownloads\IMG-20170817-WA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743200" cy="2362200"/>
          </a:xfrm>
          <a:prstGeom prst="rect">
            <a:avLst/>
          </a:prstGeom>
          <a:noFill/>
        </p:spPr>
      </p:pic>
      <p:pic>
        <p:nvPicPr>
          <p:cNvPr id="1027" name="Picture 3" descr="C:\Users\a\Downloads\IMG-20170817-WA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1" y="0"/>
            <a:ext cx="3385819" cy="2362199"/>
          </a:xfrm>
          <a:prstGeom prst="rect">
            <a:avLst/>
          </a:prstGeom>
          <a:noFill/>
        </p:spPr>
      </p:pic>
      <p:pic>
        <p:nvPicPr>
          <p:cNvPr id="1028" name="Picture 4" descr="C:\Users\a\Downloads\IMG-20170817-WA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667000"/>
            <a:ext cx="3048000" cy="3581400"/>
          </a:xfrm>
          <a:prstGeom prst="rect">
            <a:avLst/>
          </a:prstGeom>
          <a:noFill/>
        </p:spPr>
      </p:pic>
      <p:pic>
        <p:nvPicPr>
          <p:cNvPr id="1029" name="Picture 5" descr="C:\Users\a\Downloads\IMG-20170817-WA0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2895600" cy="2362200"/>
          </a:xfrm>
          <a:prstGeom prst="rect">
            <a:avLst/>
          </a:prstGeom>
          <a:noFill/>
        </p:spPr>
      </p:pic>
      <p:pic>
        <p:nvPicPr>
          <p:cNvPr id="1030" name="Picture 6" descr="C:\Users\a\Downloads\IMG-20170817-WA0074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667000"/>
            <a:ext cx="3352800" cy="3581400"/>
          </a:xfrm>
          <a:prstGeom prst="rect">
            <a:avLst/>
          </a:prstGeom>
          <a:noFill/>
        </p:spPr>
      </p:pic>
      <p:pic>
        <p:nvPicPr>
          <p:cNvPr id="1031" name="Picture 7" descr="C:\Users\a\Downloads\IMG-20170817-WA0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590800"/>
            <a:ext cx="2133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IN" sz="53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br>
              <a:rPr lang="en-IN" sz="5300" b="1" dirty="0" smtClean="0">
                <a:solidFill>
                  <a:srgbClr val="FF0000"/>
                </a:solidFill>
                <a:latin typeface="Kruti Dev 010" pitchFamily="2" charset="0"/>
              </a:rPr>
            </a:br>
            <a:r>
              <a:rPr lang="en-IN" sz="5300" b="1" dirty="0" err="1" smtClean="0">
                <a:solidFill>
                  <a:srgbClr val="FF0000"/>
                </a:solidFill>
                <a:latin typeface="Kruti Dev 010" pitchFamily="2" charset="0"/>
              </a:rPr>
              <a:t>ikB</a:t>
            </a:r>
            <a:r>
              <a:rPr lang="en-IN" sz="5300" b="1" dirty="0" smtClean="0">
                <a:solidFill>
                  <a:srgbClr val="FF0000"/>
                </a:solidFill>
                <a:latin typeface="Kruti Dev 010" pitchFamily="2" charset="0"/>
              </a:rPr>
              <a:t>~;</a:t>
            </a:r>
            <a:r>
              <a:rPr lang="en-IN" sz="5300" b="1" dirty="0" err="1" smtClean="0">
                <a:solidFill>
                  <a:srgbClr val="FF0000"/>
                </a:solidFill>
                <a:latin typeface="Kruti Dev 010" pitchFamily="2" charset="0"/>
              </a:rPr>
              <a:t>Øe</a:t>
            </a:r>
            <a:r>
              <a:rPr lang="en-IN" sz="5300" b="1" dirty="0" smtClean="0">
                <a:solidFill>
                  <a:srgbClr val="FF0000"/>
                </a:solidFill>
                <a:latin typeface="Kruti Dev 010" pitchFamily="2" charset="0"/>
              </a:rPr>
              <a:t>%&amp;</a:t>
            </a:r>
            <a:r>
              <a:rPr lang="en-US" dirty="0">
                <a:latin typeface="Kruti Dev 010" pitchFamily="2" charset="0"/>
              </a:rPr>
              <a:t/>
            </a:r>
            <a:br>
              <a:rPr lang="en-US" dirty="0">
                <a:latin typeface="Kruti Dev 010" pitchFamily="2" charset="0"/>
              </a:rPr>
            </a:br>
            <a:endParaRPr lang="en-US" dirty="0">
              <a:latin typeface="Kruti Dev 01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305800" cy="49530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8600" dirty="0" smtClean="0">
                <a:solidFill>
                  <a:schemeClr val="tx1"/>
                </a:solidFill>
                <a:latin typeface="Kruti Dev 010" pitchFamily="2" charset="0"/>
              </a:rPr>
              <a:t>     </a:t>
            </a:r>
            <a:r>
              <a:rPr lang="en-IN" sz="16000" dirty="0" err="1" smtClean="0">
                <a:latin typeface="Kruti Dev 010" pitchFamily="2" charset="0"/>
              </a:rPr>
              <a:t>egkfo|ky</a:t>
            </a:r>
            <a:r>
              <a:rPr lang="en-IN" sz="16000" dirty="0" smtClean="0">
                <a:latin typeface="Kruti Dev 010" pitchFamily="2" charset="0"/>
              </a:rPr>
              <a:t>; </a:t>
            </a:r>
            <a:r>
              <a:rPr lang="en-IN" sz="16000" dirty="0" err="1" smtClean="0">
                <a:latin typeface="Kruti Dev 010" pitchFamily="2" charset="0"/>
              </a:rPr>
              <a:t>esa</a:t>
            </a:r>
            <a:r>
              <a:rPr lang="en-IN" sz="16000" b="1" dirty="0" smtClean="0">
                <a:latin typeface="Kruti Dev 010" pitchFamily="2" charset="0"/>
              </a:rPr>
              <a:t> </a:t>
            </a:r>
            <a:r>
              <a:rPr lang="en-IN" sz="16000" dirty="0" smtClean="0">
                <a:latin typeface="Kruti Dev 010" pitchFamily="2" charset="0"/>
              </a:rPr>
              <a:t>,u-</a:t>
            </a:r>
            <a:r>
              <a:rPr lang="en-IN" sz="16000" dirty="0" err="1" smtClean="0">
                <a:latin typeface="Kruti Dev 010" pitchFamily="2" charset="0"/>
              </a:rPr>
              <a:t>lh</a:t>
            </a:r>
            <a:r>
              <a:rPr lang="en-IN" sz="16000" dirty="0" smtClean="0">
                <a:latin typeface="Kruti Dev 010" pitchFamily="2" charset="0"/>
              </a:rPr>
              <a:t>-</a:t>
            </a:r>
            <a:r>
              <a:rPr lang="en-IN" sz="16000" dirty="0" err="1" smtClean="0">
                <a:latin typeface="Kruti Dev 010" pitchFamily="2" charset="0"/>
              </a:rPr>
              <a:t>Vh</a:t>
            </a:r>
            <a:r>
              <a:rPr lang="en-IN" sz="16000" dirty="0" smtClean="0">
                <a:latin typeface="Kruti Dev 010" pitchFamily="2" charset="0"/>
              </a:rPr>
              <a:t>-</a:t>
            </a:r>
            <a:r>
              <a:rPr lang="en-IN" sz="16000" dirty="0" err="1" smtClean="0">
                <a:latin typeface="Kruti Dev 010" pitchFamily="2" charset="0"/>
              </a:rPr>
              <a:t>bZ</a:t>
            </a:r>
            <a:r>
              <a:rPr lang="en-IN" sz="16000" dirty="0" smtClean="0">
                <a:latin typeface="Kruti Dev 010" pitchFamily="2" charset="0"/>
              </a:rPr>
              <a:t>- }</a:t>
            </a:r>
            <a:r>
              <a:rPr lang="en-IN" sz="16000" dirty="0" err="1" smtClean="0">
                <a:latin typeface="Kruti Dev 010" pitchFamily="2" charset="0"/>
              </a:rPr>
              <a:t>kjk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ekU;rk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izkIr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thokth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fo'ofo|ky</a:t>
            </a:r>
            <a:r>
              <a:rPr lang="en-IN" sz="16000" dirty="0" smtClean="0">
                <a:latin typeface="Kruti Dev 010" pitchFamily="2" charset="0"/>
              </a:rPr>
              <a:t>; }</a:t>
            </a:r>
            <a:r>
              <a:rPr lang="en-IN" sz="16000" dirty="0" err="1" smtClean="0">
                <a:latin typeface="Kruti Dev 010" pitchFamily="2" charset="0"/>
              </a:rPr>
              <a:t>kjk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lEc</a:t>
            </a:r>
            <a:r>
              <a:rPr lang="en-IN" sz="16000" dirty="0" smtClean="0">
                <a:latin typeface="Kruti Dev 010" pitchFamily="2" charset="0"/>
              </a:rPr>
              <a:t>)</a:t>
            </a:r>
            <a:r>
              <a:rPr lang="en-IN" sz="16000" dirty="0" err="1" smtClean="0">
                <a:latin typeface="Kruti Dev 010" pitchFamily="2" charset="0"/>
              </a:rPr>
              <a:t>rk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ch-,M</a:t>
            </a:r>
            <a:r>
              <a:rPr lang="en-IN" sz="16000" dirty="0" smtClean="0">
                <a:latin typeface="Kruti Dev 010" pitchFamily="2" charset="0"/>
              </a:rPr>
              <a:t>- </a:t>
            </a:r>
            <a:r>
              <a:rPr lang="en-IN" sz="16000" dirty="0" err="1" smtClean="0">
                <a:latin typeface="Kruti Dev 010" pitchFamily="2" charset="0"/>
              </a:rPr>
              <a:t>ikB</a:t>
            </a:r>
            <a:r>
              <a:rPr lang="en-IN" sz="16000" dirty="0" smtClean="0">
                <a:latin typeface="Kruti Dev 010" pitchFamily="2" charset="0"/>
              </a:rPr>
              <a:t>~;</a:t>
            </a:r>
            <a:r>
              <a:rPr lang="en-IN" sz="16000" dirty="0" err="1" smtClean="0">
                <a:latin typeface="Kruti Dev 010" pitchFamily="2" charset="0"/>
              </a:rPr>
              <a:t>Øe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lu</a:t>
            </a:r>
            <a:r>
              <a:rPr lang="en-IN" sz="16000" dirty="0" smtClean="0">
                <a:latin typeface="Kruti Dev 010"/>
              </a:rPr>
              <a:t>~ </a:t>
            </a:r>
            <a:r>
              <a:rPr lang="en-IN" sz="16000" dirty="0" smtClean="0">
                <a:latin typeface="Kruti Dev 010" pitchFamily="2" charset="0"/>
              </a:rPr>
              <a:t>2005 </a:t>
            </a:r>
            <a:r>
              <a:rPr lang="en-IN" sz="16000" dirty="0" err="1" smtClean="0">
                <a:latin typeface="Kruti Dev 010" pitchFamily="2" charset="0"/>
              </a:rPr>
              <a:t>ls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lapkfyr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gSA</a:t>
            </a:r>
            <a:r>
              <a:rPr lang="en-IN" sz="16000" dirty="0" smtClean="0">
                <a:latin typeface="Kruti Dev 010" pitchFamily="2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l=</a:t>
            </a:r>
            <a:r>
              <a:rPr lang="en-IN" sz="12800" i="1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2018&amp;19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esa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,u-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lh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-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Vh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-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bZ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-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ls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ch-,M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-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ikB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~;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Øe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dh ¼1 ;wfuV½ 50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lhVsa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vkoafVr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gSA</a:t>
            </a:r>
            <a:endParaRPr lang="en-IN" sz="12800" dirty="0" smtClean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12800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IN" sz="16000" dirty="0" smtClean="0">
                <a:latin typeface="Kruti Dev 010" pitchFamily="2" charset="0"/>
              </a:rPr>
              <a:t>,u-</a:t>
            </a:r>
            <a:r>
              <a:rPr lang="en-IN" sz="16000" dirty="0" err="1" smtClean="0">
                <a:latin typeface="Kruti Dev 010" pitchFamily="2" charset="0"/>
              </a:rPr>
              <a:t>lh</a:t>
            </a:r>
            <a:r>
              <a:rPr lang="en-IN" sz="16000" dirty="0" smtClean="0">
                <a:latin typeface="Kruti Dev 010" pitchFamily="2" charset="0"/>
              </a:rPr>
              <a:t>-</a:t>
            </a:r>
            <a:r>
              <a:rPr lang="en-IN" sz="16000" dirty="0" err="1" smtClean="0">
                <a:latin typeface="Kruti Dev 010" pitchFamily="2" charset="0"/>
              </a:rPr>
              <a:t>Vh</a:t>
            </a:r>
            <a:r>
              <a:rPr lang="en-IN" sz="16000" dirty="0" smtClean="0">
                <a:latin typeface="Kruti Dev 010" pitchFamily="2" charset="0"/>
              </a:rPr>
              <a:t>-</a:t>
            </a:r>
            <a:r>
              <a:rPr lang="en-IN" sz="16000" dirty="0" err="1" smtClean="0">
                <a:latin typeface="Kruti Dev 010" pitchFamily="2" charset="0"/>
              </a:rPr>
              <a:t>bZ</a:t>
            </a:r>
            <a:r>
              <a:rPr lang="en-IN" sz="16000" dirty="0" smtClean="0">
                <a:latin typeface="Kruti Dev 010" pitchFamily="2" charset="0"/>
              </a:rPr>
              <a:t>- }</a:t>
            </a:r>
            <a:r>
              <a:rPr lang="en-IN" sz="16000" dirty="0" err="1" smtClean="0">
                <a:latin typeface="Kruti Dev 010" pitchFamily="2" charset="0"/>
              </a:rPr>
              <a:t>kjk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ekU;rk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izkIr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rFkk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ek</a:t>
            </a:r>
            <a:r>
              <a:rPr lang="en-IN" sz="16000" dirty="0" smtClean="0">
                <a:latin typeface="Kruti Dev 010" pitchFamily="2" charset="0"/>
              </a:rPr>
              <a:t>/;fed </a:t>
            </a:r>
            <a:r>
              <a:rPr lang="en-IN" sz="16000" dirty="0" err="1" smtClean="0">
                <a:latin typeface="Kruti Dev 010" pitchFamily="2" charset="0"/>
              </a:rPr>
              <a:t>f'k</a:t>
            </a:r>
            <a:r>
              <a:rPr lang="en-IN" sz="16000" dirty="0" smtClean="0">
                <a:latin typeface="Kruti Dev 010" pitchFamily="2" charset="0"/>
              </a:rPr>
              <a:t>{</a:t>
            </a:r>
            <a:r>
              <a:rPr lang="en-IN" sz="16000" dirty="0" err="1" smtClean="0">
                <a:latin typeface="Kruti Dev 010" pitchFamily="2" charset="0"/>
              </a:rPr>
              <a:t>kk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e.My</a:t>
            </a:r>
            <a:r>
              <a:rPr lang="en-IN" sz="16000" dirty="0" smtClean="0">
                <a:latin typeface="Kruti Dev 010" pitchFamily="2" charset="0"/>
              </a:rPr>
              <a:t>]</a:t>
            </a:r>
            <a:r>
              <a:rPr lang="en-IN" sz="16000" dirty="0" err="1" smtClean="0">
                <a:latin typeface="Kruti Dev 010" pitchFamily="2" charset="0"/>
              </a:rPr>
              <a:t>Hkksiky</a:t>
            </a:r>
            <a:r>
              <a:rPr lang="en-IN" sz="16000" dirty="0" smtClean="0">
                <a:latin typeface="Kruti Dev 010" pitchFamily="2" charset="0"/>
              </a:rPr>
              <a:t> }</a:t>
            </a:r>
            <a:r>
              <a:rPr lang="en-IN" sz="16000" dirty="0" err="1" smtClean="0">
                <a:latin typeface="Kruti Dev 010" pitchFamily="2" charset="0"/>
              </a:rPr>
              <a:t>kjk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lac</a:t>
            </a:r>
            <a:r>
              <a:rPr lang="en-IN" sz="16000" dirty="0" smtClean="0">
                <a:latin typeface="Kruti Dev 010" pitchFamily="2" charset="0"/>
              </a:rPr>
              <a:t>)</a:t>
            </a:r>
            <a:r>
              <a:rPr lang="en-IN" sz="16000" dirty="0" err="1" smtClean="0">
                <a:latin typeface="Kruti Dev 010" pitchFamily="2" charset="0"/>
              </a:rPr>
              <a:t>rk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izkIr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Mh-,y-,M</a:t>
            </a:r>
            <a:r>
              <a:rPr lang="en-IN" sz="16000" dirty="0" smtClean="0">
                <a:latin typeface="Kruti Dev 010" pitchFamily="2" charset="0"/>
              </a:rPr>
              <a:t>- </a:t>
            </a:r>
            <a:r>
              <a:rPr lang="en-IN" sz="16000" dirty="0" err="1" smtClean="0">
                <a:latin typeface="Kruti Dev 010" pitchFamily="2" charset="0"/>
              </a:rPr>
              <a:t>ikB</a:t>
            </a:r>
            <a:r>
              <a:rPr lang="en-IN" sz="16000" dirty="0" smtClean="0">
                <a:latin typeface="Kruti Dev 010" pitchFamily="2" charset="0"/>
              </a:rPr>
              <a:t>~;</a:t>
            </a:r>
            <a:r>
              <a:rPr lang="en-IN" sz="16000" dirty="0" err="1" smtClean="0">
                <a:latin typeface="Kruti Dev 010" pitchFamily="2" charset="0"/>
              </a:rPr>
              <a:t>Øe</a:t>
            </a:r>
            <a:r>
              <a:rPr lang="en-IN" sz="16000" dirty="0" smtClean="0">
                <a:latin typeface="Kruti Dev 010" pitchFamily="2" charset="0"/>
              </a:rPr>
              <a:t> 2009 </a:t>
            </a:r>
            <a:r>
              <a:rPr lang="en-IN" sz="16000" dirty="0" err="1" smtClean="0">
                <a:latin typeface="Kruti Dev 010" pitchFamily="2" charset="0"/>
              </a:rPr>
              <a:t>ls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lapkfyr</a:t>
            </a:r>
            <a:r>
              <a:rPr lang="en-IN" sz="16000" dirty="0" smtClean="0">
                <a:latin typeface="Kruti Dev 010" pitchFamily="2" charset="0"/>
              </a:rPr>
              <a:t> </a:t>
            </a:r>
            <a:r>
              <a:rPr lang="en-IN" sz="16000" dirty="0" err="1" smtClean="0">
                <a:latin typeface="Kruti Dev 010" pitchFamily="2" charset="0"/>
              </a:rPr>
              <a:t>gSA</a:t>
            </a:r>
            <a:r>
              <a:rPr lang="en-IN" sz="16000" dirty="0" smtClean="0">
                <a:latin typeface="Kruti Dev 010" pitchFamily="2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Mh-,y-,M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ikB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~;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Øe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esa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50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lhVsa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¼1;wfuV½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vkoafVr</a:t>
            </a:r>
            <a:r>
              <a:rPr lang="en-IN" sz="12800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sz="12800" dirty="0" err="1" smtClean="0">
                <a:solidFill>
                  <a:srgbClr val="FFFF00"/>
                </a:solidFill>
                <a:latin typeface="Kruti Dev 010" pitchFamily="2" charset="0"/>
              </a:rPr>
              <a:t>gSaA</a:t>
            </a:r>
            <a:endParaRPr lang="en-IN" sz="12800" dirty="0" smtClean="0">
              <a:solidFill>
                <a:srgbClr val="FFFF00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6000" dirty="0" smtClean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6000" dirty="0" smtClean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6000" dirty="0" smtClean="0">
              <a:solidFill>
                <a:schemeClr val="bg1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en-IN" sz="12800" dirty="0" smtClean="0">
              <a:solidFill>
                <a:schemeClr val="bg1"/>
              </a:solidFill>
              <a:latin typeface="Kruti Dev 010" pitchFamily="2" charset="0"/>
            </a:endParaRPr>
          </a:p>
          <a:p>
            <a:pPr algn="just"/>
            <a:endParaRPr lang="en-IN" sz="6700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  <a:latin typeface="Kundli" pitchFamily="2" charset="0"/>
              </a:rPr>
              <a:t>   </a:t>
            </a:r>
            <a:r>
              <a:rPr lang="en-US" dirty="0" smtClean="0">
                <a:latin typeface="Kundli" pitchFamily="2" charset="0"/>
              </a:rPr>
              <a:t/>
            </a:r>
            <a:br>
              <a:rPr lang="en-US" dirty="0" smtClean="0">
                <a:latin typeface="Kundli" pitchFamily="2" charset="0"/>
              </a:rPr>
            </a:br>
            <a:endParaRPr lang="en-US" dirty="0">
              <a:latin typeface="Kundli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hav College\Desktop\PHOTO 2018\IMG-20160823-WA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3505200" cy="284480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</p:pic>
      <p:pic>
        <p:nvPicPr>
          <p:cNvPr id="4" name="Picture 3" descr="C:\Users\Madhav College\Desktop\PHOTO 2018\IMG-20160823-WA00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62000"/>
            <a:ext cx="3810000" cy="28194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5" name="Picture 4" descr="C:\Users\Madhav College\Desktop\PHOTO 2018\20160820_1132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25146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6" name="Picture 5" descr="C:\Users\Madhav College\Desktop\PHOTO 2018\IMG_20160123_1324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86200"/>
            <a:ext cx="24384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7" name="Picture 6" descr="C:\Users\Madhav College\Desktop\PHOTO 2018\IMG_20160120_1301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86200"/>
            <a:ext cx="2590800" cy="25908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Madhav College\Desktop\PHOTO 2018\IMG_20160112_113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514600" cy="2743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9" name="Picture 18" descr="C:\Users\Madhav College\Desktop\PHOTO 2018\IMG-20161103-WA0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819400" cy="2743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0" name="Picture 19" descr="C:\Users\Madhav College\Desktop\PHOTO 2018\IMG-20161109-WA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33800"/>
            <a:ext cx="2362200" cy="2743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1" name="Picture 20" descr="C:\Users\Madhav College\Desktop\PHOTO 2018\IMG-20161112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14400"/>
            <a:ext cx="2514600" cy="26670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026" name="Picture 2" descr="C:\Users\a\Desktop\IMG-20171002-WA0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10000"/>
            <a:ext cx="2209800" cy="2709636"/>
          </a:xfrm>
          <a:prstGeom prst="rect">
            <a:avLst/>
          </a:prstGeom>
          <a:noFill/>
        </p:spPr>
      </p:pic>
      <p:pic>
        <p:nvPicPr>
          <p:cNvPr id="1027" name="Picture 3" descr="C:\Users\a\Desktop\IMG-20171003-W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0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uti Dev 010" pitchFamily="2" charset="0"/>
              <a:ea typeface="+mj-ea"/>
              <a:cs typeface="+mj-cs"/>
            </a:endParaRPr>
          </a:p>
        </p:txBody>
      </p:sp>
      <p:pic>
        <p:nvPicPr>
          <p:cNvPr id="3" name="Picture 2" descr="C:\Users\Madhav College\Desktop\PHOTO 2018\20160705_114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2362200" cy="26670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4" name="Picture 3" descr="C:\Users\Madhav College\Desktop\PHOTO 2018\20160705_115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14400"/>
            <a:ext cx="26670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6" name="Picture 5" descr="C:\Users\Madhav College\Desktop\PHOTO 2018\P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5146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3" name="Picture 12" descr="C:\Users\Madhav College\Desktop\PHOTO 2018\20160705_1143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14400"/>
            <a:ext cx="23622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4" name="Picture 13" descr="C:\Users\Madhav College\Desktop\PHOTO 2018\P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10000"/>
            <a:ext cx="25908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5" name="Picture 14" descr="C:\Users\Madhav College\Desktop\PHOTO 2018\IMG_20160208_1522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810000"/>
            <a:ext cx="2438400" cy="25146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\Desktop\20170730_11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114800" cy="2314575"/>
          </a:xfrm>
          <a:prstGeom prst="rect">
            <a:avLst/>
          </a:prstGeom>
          <a:noFill/>
        </p:spPr>
      </p:pic>
      <p:pic>
        <p:nvPicPr>
          <p:cNvPr id="2056" name="Picture 8" descr="C:\Users\a\Desktop\20170730_1110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962400" cy="2228850"/>
          </a:xfrm>
          <a:prstGeom prst="rect">
            <a:avLst/>
          </a:prstGeom>
          <a:noFill/>
        </p:spPr>
      </p:pic>
      <p:pic>
        <p:nvPicPr>
          <p:cNvPr id="2057" name="Picture 9" descr="C:\Users\a\Desktop\IMG-20170525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3657600" cy="3429000"/>
          </a:xfrm>
          <a:prstGeom prst="rect">
            <a:avLst/>
          </a:prstGeom>
          <a:noFill/>
        </p:spPr>
      </p:pic>
      <p:pic>
        <p:nvPicPr>
          <p:cNvPr id="2058" name="Picture 10" descr="C:\Users\a\Desktop\IMG-20170525-WA0043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048000"/>
            <a:ext cx="2571750" cy="3429000"/>
          </a:xfrm>
          <a:prstGeom prst="rect">
            <a:avLst/>
          </a:prstGeom>
          <a:noFill/>
        </p:spPr>
      </p:pic>
      <p:pic>
        <p:nvPicPr>
          <p:cNvPr id="2059" name="Picture 11" descr="C:\Users\a\Desktop\IMG-20170525-WA00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971800"/>
            <a:ext cx="25908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620000" cy="185896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IN" sz="18000" b="1" i="1" dirty="0" smtClean="0">
                <a:latin typeface="Kruti Dev 010" pitchFamily="2" charset="0"/>
              </a:rPr>
              <a:t/>
            </a:r>
            <a:br>
              <a:rPr lang="en-IN" sz="18000" b="1" i="1" dirty="0" smtClean="0">
                <a:latin typeface="Kruti Dev 010" pitchFamily="2" charset="0"/>
              </a:rPr>
            </a:br>
            <a:r>
              <a:rPr lang="en-IN" sz="18000" b="1" i="1" dirty="0" smtClean="0">
                <a:latin typeface="Kruti Dev 010" pitchFamily="2" charset="0"/>
              </a:rPr>
              <a:t/>
            </a:r>
            <a:br>
              <a:rPr lang="en-IN" sz="18000" b="1" i="1" dirty="0" smtClean="0">
                <a:latin typeface="Kruti Dev 010" pitchFamily="2" charset="0"/>
              </a:rPr>
            </a:br>
            <a:r>
              <a:rPr lang="en-IN" sz="18000" b="1" i="1" dirty="0" smtClean="0">
                <a:latin typeface="Kruti Dev 010" pitchFamily="2" charset="0"/>
              </a:rPr>
              <a:t/>
            </a:r>
            <a:br>
              <a:rPr lang="en-IN" sz="18000" b="1" i="1" dirty="0" smtClean="0">
                <a:latin typeface="Kruti Dev 010" pitchFamily="2" charset="0"/>
              </a:rPr>
            </a:br>
            <a:r>
              <a:rPr lang="en-US" sz="18000" i="1" dirty="0" smtClean="0">
                <a:latin typeface="Kruti Dev 010" pitchFamily="2" charset="0"/>
              </a:rPr>
              <a:t/>
            </a:r>
            <a:br>
              <a:rPr lang="en-US" sz="18000" i="1" dirty="0" smtClean="0">
                <a:latin typeface="Kruti Dev 010" pitchFamily="2" charset="0"/>
              </a:rPr>
            </a:br>
            <a:r>
              <a:rPr lang="en-IN" sz="18000" b="1" i="1" dirty="0" smtClean="0">
                <a:latin typeface="Kruti Dev 010" pitchFamily="2" charset="0"/>
              </a:rPr>
              <a:t> </a:t>
            </a:r>
            <a:r>
              <a:rPr lang="en-IN" sz="18000" b="1" i="1" dirty="0" smtClean="0">
                <a:solidFill>
                  <a:srgbClr val="FF6600"/>
                </a:solidFill>
                <a:latin typeface="Kruti Dev 010" pitchFamily="2" charset="0"/>
              </a:rPr>
              <a:t>/</a:t>
            </a:r>
            <a:r>
              <a:rPr lang="en-IN" sz="18000" b="1" i="1" dirty="0" err="1" smtClean="0">
                <a:solidFill>
                  <a:srgbClr val="FF6600"/>
                </a:solidFill>
                <a:latin typeface="Kruti Dev 010" pitchFamily="2" charset="0"/>
              </a:rPr>
              <a:t>kU;okn</a:t>
            </a:r>
            <a:r>
              <a:rPr lang="en-IN" sz="18000" b="1" i="1" dirty="0" smtClean="0">
                <a:solidFill>
                  <a:srgbClr val="FF6600"/>
                </a:solidFill>
                <a:latin typeface="Kruti Dev 010" pitchFamily="2" charset="0"/>
              </a:rPr>
              <a:t> </a:t>
            </a:r>
            <a:endParaRPr lang="en-US" sz="18000" i="1" dirty="0">
              <a:solidFill>
                <a:srgbClr val="FF6600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>
                <a:latin typeface="Kruti Dev 010" pitchFamily="2" charset="0"/>
              </a:rPr>
              <a:t/>
            </a:r>
            <a:br>
              <a:rPr lang="en-US" sz="4400" b="1" u="sng" dirty="0" smtClean="0">
                <a:latin typeface="Kruti Dev 010" pitchFamily="2" charset="0"/>
              </a:rPr>
            </a:br>
            <a:r>
              <a:rPr lang="en-US" sz="4400" b="1" dirty="0" smtClean="0">
                <a:solidFill>
                  <a:srgbClr val="FF0066"/>
                </a:solidFill>
                <a:latin typeface="Kruti Dev 010" pitchFamily="2" charset="0"/>
              </a:rPr>
              <a:t> </a:t>
            </a:r>
            <a:r>
              <a:rPr lang="en-US" sz="4900" b="1" dirty="0" err="1" smtClean="0">
                <a:solidFill>
                  <a:srgbClr val="FF0066"/>
                </a:solidFill>
                <a:latin typeface="Kruti Dev 010" pitchFamily="2" charset="0"/>
              </a:rPr>
              <a:t>Nk</a:t>
            </a:r>
            <a:r>
              <a:rPr lang="en-US" sz="4900" b="1" dirty="0" smtClean="0">
                <a:solidFill>
                  <a:srgbClr val="FF0066"/>
                </a:solidFill>
                <a:latin typeface="Kruti Dev 010" pitchFamily="2" charset="0"/>
              </a:rPr>
              <a:t>= la[;k%&amp;</a:t>
            </a:r>
            <a:endParaRPr lang="en-IN" sz="4900" b="1" u="sng" dirty="0">
              <a:latin typeface="Kruti Dev 01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1"/>
            <a:ext cx="7848600" cy="5262979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Kruti Dev 010" pitchFamily="2" charset="0"/>
              </a:rPr>
              <a:t>        </a:t>
            </a:r>
            <a:r>
              <a:rPr lang="en-US" sz="3600" b="1" dirty="0" smtClean="0">
                <a:solidFill>
                  <a:srgbClr val="0070C0"/>
                </a:solidFill>
                <a:latin typeface="Kruti Dev 010" pitchFamily="2" charset="0"/>
              </a:rPr>
              <a:t>l= 2017&amp;18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 pitchFamily="2" charset="0"/>
              </a:rPr>
              <a:t>ch-,M</a:t>
            </a:r>
            <a:r>
              <a:rPr lang="en-US" sz="3600" b="1" dirty="0" smtClean="0">
                <a:solidFill>
                  <a:srgbClr val="0070C0"/>
                </a:solidFill>
                <a:latin typeface="Kruti Dev 010" pitchFamily="2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 pitchFamily="2" charset="0"/>
              </a:rPr>
              <a:t>ikB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~;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dze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esa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izosf'kr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Nk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= la[;k 36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rFkk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f}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rh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;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o"kZ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esa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64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Nk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= la[;k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gSA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dqy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ch-,M-Nk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= la[;k 100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gS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rFkk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Mh-,y-,M-eas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izosf’kr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Nk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= la[;k 26 ,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oa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Mh-,y-,M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- f}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rh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;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o"kZ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esa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izosf’kr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Nk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= la[;k 43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gSA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dqy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¼26$43½ 69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Nk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=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gSA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    l= 2018&amp;19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ch-,M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- ,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oa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Mh-,y-,M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ikB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~;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Øe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esa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vkcafVr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50&amp;50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lhVsa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iw.kZ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djus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dk</a:t>
            </a:r>
            <a:r>
              <a:rPr lang="en-US" sz="3600" b="1" dirty="0" smtClean="0">
                <a:solidFill>
                  <a:srgbClr val="0070C0"/>
                </a:solidFill>
                <a:latin typeface="Kruti Dev 010"/>
              </a:rPr>
              <a:t> y{; </a:t>
            </a:r>
            <a:r>
              <a:rPr lang="en-US" sz="3600" b="1" dirty="0" err="1" smtClean="0">
                <a:solidFill>
                  <a:srgbClr val="0070C0"/>
                </a:solidFill>
                <a:latin typeface="Kruti Dev 010"/>
              </a:rPr>
              <a:t>jgsxkA</a:t>
            </a:r>
            <a:endParaRPr lang="en-US" sz="3600" b="1" dirty="0" smtClean="0">
              <a:solidFill>
                <a:srgbClr val="0070C0"/>
              </a:solidFill>
              <a:latin typeface="Kruti Dev 010"/>
            </a:endParaRPr>
          </a:p>
          <a:p>
            <a:pPr algn="just"/>
            <a:endParaRPr lang="en-US" sz="2400" dirty="0" smtClean="0">
              <a:latin typeface="Kruti Dev 010"/>
            </a:endParaRPr>
          </a:p>
          <a:p>
            <a:pPr algn="just"/>
            <a:endParaRPr lang="en-US" sz="2400" dirty="0" smtClean="0">
              <a:latin typeface="Kruti Dev 0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FF00"/>
                </a:solidFill>
                <a:latin typeface="Kruti Dev 010" pitchFamily="2" charset="0"/>
              </a:rPr>
              <a:t>'</a:t>
            </a:r>
            <a:r>
              <a:rPr lang="en-IN" b="1" dirty="0" err="1" smtClean="0">
                <a:solidFill>
                  <a:srgbClr val="FFFF00"/>
                </a:solidFill>
                <a:latin typeface="Kruti Dev 010" pitchFamily="2" charset="0"/>
              </a:rPr>
              <a:t>kS</a:t>
            </a:r>
            <a:r>
              <a:rPr lang="en-IN" b="1" dirty="0" smtClean="0">
                <a:solidFill>
                  <a:srgbClr val="FFFF00"/>
                </a:solidFill>
                <a:latin typeface="Kruti Dev 010" pitchFamily="2" charset="0"/>
              </a:rPr>
              <a:t>{</a:t>
            </a:r>
            <a:r>
              <a:rPr lang="en-IN" b="1" dirty="0" err="1" smtClean="0">
                <a:solidFill>
                  <a:srgbClr val="FFFF00"/>
                </a:solidFill>
                <a:latin typeface="Kruti Dev 010" pitchFamily="2" charset="0"/>
              </a:rPr>
              <a:t>kf.kd</a:t>
            </a:r>
            <a:r>
              <a:rPr lang="en-IN" b="1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b="1" dirty="0" err="1" smtClean="0">
                <a:solidFill>
                  <a:srgbClr val="FFFF00"/>
                </a:solidFill>
                <a:latin typeface="Kruti Dev 010" pitchFamily="2" charset="0"/>
              </a:rPr>
              <a:t>LVkQ</a:t>
            </a:r>
            <a:r>
              <a:rPr lang="en-IN" b="1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b="1" dirty="0" err="1" smtClean="0">
                <a:solidFill>
                  <a:srgbClr val="FFFF00"/>
                </a:solidFill>
                <a:latin typeface="Kruti Dev 010" pitchFamily="2" charset="0"/>
              </a:rPr>
              <a:t>ch-,M</a:t>
            </a:r>
            <a:r>
              <a:rPr lang="en-IN" b="1" dirty="0" smtClean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IN" b="1" u="sng" dirty="0" smtClean="0">
                <a:solidFill>
                  <a:srgbClr val="FFFF00"/>
                </a:solidFill>
                <a:latin typeface="Kruti Dev 010" pitchFamily="2" charset="0"/>
              </a:rPr>
              <a:t>%</a:t>
            </a:r>
            <a:r>
              <a:rPr lang="en-IN" b="1" dirty="0" smtClean="0">
                <a:solidFill>
                  <a:srgbClr val="FFFF00"/>
                </a:solidFill>
                <a:latin typeface="Kruti Dev 010" pitchFamily="2" charset="0"/>
              </a:rPr>
              <a:t>&amp;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848600" cy="4572000"/>
          </a:xfrm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3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IN" sz="3600" dirty="0" smtClean="0">
                <a:latin typeface="Kruti Dev 010" pitchFamily="2" charset="0"/>
              </a:rPr>
              <a:t>,</a:t>
            </a:r>
            <a:r>
              <a:rPr lang="en-IN" sz="3600" dirty="0">
                <a:latin typeface="Kruti Dev 010" pitchFamily="2" charset="0"/>
              </a:rPr>
              <a:t>u-</a:t>
            </a:r>
            <a:r>
              <a:rPr lang="en-IN" sz="3600" dirty="0" err="1">
                <a:latin typeface="Kruti Dev 010" pitchFamily="2" charset="0"/>
              </a:rPr>
              <a:t>lh</a:t>
            </a:r>
            <a:r>
              <a:rPr lang="en-IN" sz="3600" dirty="0">
                <a:latin typeface="Kruti Dev 010" pitchFamily="2" charset="0"/>
              </a:rPr>
              <a:t>-</a:t>
            </a:r>
            <a:r>
              <a:rPr lang="en-IN" sz="3600" dirty="0" err="1">
                <a:latin typeface="Kruti Dev 010" pitchFamily="2" charset="0"/>
              </a:rPr>
              <a:t>Vh</a:t>
            </a:r>
            <a:r>
              <a:rPr lang="en-IN" sz="3600" dirty="0">
                <a:latin typeface="Kruti Dev 010" pitchFamily="2" charset="0"/>
              </a:rPr>
              <a:t>-</a:t>
            </a:r>
            <a:r>
              <a:rPr lang="en-IN" sz="3600" dirty="0" err="1">
                <a:latin typeface="Kruti Dev 010" pitchFamily="2" charset="0"/>
              </a:rPr>
              <a:t>bZ</a:t>
            </a:r>
            <a:r>
              <a:rPr lang="en-IN" sz="3600" dirty="0">
                <a:latin typeface="Kruti Dev 010" pitchFamily="2" charset="0"/>
              </a:rPr>
              <a:t>- </a:t>
            </a:r>
            <a:r>
              <a:rPr lang="en-IN" sz="3600" dirty="0" err="1" smtClean="0">
                <a:latin typeface="Kruti Dev 010" pitchFamily="2" charset="0"/>
              </a:rPr>
              <a:t>ekud</a:t>
            </a:r>
            <a:r>
              <a:rPr lang="en-IN" sz="3600" dirty="0" smtClean="0">
                <a:latin typeface="Kruti Dev 010" pitchFamily="2" charset="0"/>
              </a:rPr>
              <a:t> ,</a:t>
            </a:r>
            <a:r>
              <a:rPr lang="en-IN" sz="3600" dirty="0" err="1" smtClean="0">
                <a:latin typeface="Kruti Dev 010" pitchFamily="2" charset="0"/>
              </a:rPr>
              <a:t>oa</a:t>
            </a:r>
            <a:r>
              <a:rPr lang="en-IN" sz="3600" dirty="0" smtClean="0">
                <a:latin typeface="Kruti Dev 010" pitchFamily="2" charset="0"/>
              </a:rPr>
              <a:t> </a:t>
            </a:r>
            <a:r>
              <a:rPr lang="en-IN" sz="3600" dirty="0" err="1" smtClean="0">
                <a:latin typeface="Kruti Dev 010" pitchFamily="2" charset="0"/>
              </a:rPr>
              <a:t>ekin.M</a:t>
            </a:r>
            <a:r>
              <a:rPr lang="en-IN" sz="3600" dirty="0" smtClean="0">
                <a:latin typeface="Kruti Dev 010" pitchFamily="2" charset="0"/>
              </a:rPr>
              <a:t> 2014 </a:t>
            </a:r>
            <a:r>
              <a:rPr lang="en-IN" sz="3600" dirty="0" err="1">
                <a:latin typeface="Kruti Dev 010" pitchFamily="2" charset="0"/>
              </a:rPr>
              <a:t>ds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vuqlkj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>
                <a:latin typeface="Kruti Dev 010" pitchFamily="2" charset="0"/>
              </a:rPr>
              <a:t>ch-,M</a:t>
            </a:r>
            <a:r>
              <a:rPr lang="en-IN" sz="3600" dirty="0">
                <a:latin typeface="Kruti Dev 010" pitchFamily="2" charset="0"/>
              </a:rPr>
              <a:t>- </a:t>
            </a:r>
            <a:r>
              <a:rPr lang="en-IN" sz="3600" dirty="0" err="1" smtClean="0">
                <a:latin typeface="Kruti Dev 010" pitchFamily="2" charset="0"/>
              </a:rPr>
              <a:t>ikB</a:t>
            </a:r>
            <a:r>
              <a:rPr lang="en-IN" sz="3600" dirty="0" smtClean="0">
                <a:latin typeface="Kruti Dev 010" pitchFamily="2" charset="0"/>
              </a:rPr>
              <a:t>~;</a:t>
            </a:r>
            <a:r>
              <a:rPr lang="en-IN" sz="3600" dirty="0" err="1" smtClean="0">
                <a:latin typeface="Kruti Dev 010" pitchFamily="2" charset="0"/>
              </a:rPr>
              <a:t>Øe</a:t>
            </a:r>
            <a:r>
              <a:rPr lang="en-IN" sz="3600" dirty="0" smtClean="0">
                <a:latin typeface="Kruti Dev 010" pitchFamily="2" charset="0"/>
              </a:rPr>
              <a:t> ¼1;wfuV½ </a:t>
            </a:r>
            <a:r>
              <a:rPr lang="en-IN" sz="3600" dirty="0" err="1" smtClean="0">
                <a:latin typeface="Kruti Dev 010" pitchFamily="2" charset="0"/>
              </a:rPr>
              <a:t>lapkyu</a:t>
            </a:r>
            <a:r>
              <a:rPr lang="en-IN" sz="3600" dirty="0" smtClean="0">
                <a:latin typeface="Kruti Dev 010" pitchFamily="2" charset="0"/>
              </a:rPr>
              <a:t> </a:t>
            </a:r>
            <a:r>
              <a:rPr lang="en-IN" sz="3600" dirty="0" err="1" smtClean="0">
                <a:latin typeface="Kruti Dev 010" pitchFamily="2" charset="0"/>
              </a:rPr>
              <a:t>gsrq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smtClean="0">
                <a:latin typeface="Kruti Dev 010" pitchFamily="2" charset="0"/>
              </a:rPr>
              <a:t>,d </a:t>
            </a:r>
            <a:r>
              <a:rPr lang="en-IN" sz="3600" dirty="0" err="1">
                <a:latin typeface="Kruti Dev 010" pitchFamily="2" charset="0"/>
              </a:rPr>
              <a:t>izkpk;Z</a:t>
            </a:r>
            <a:r>
              <a:rPr lang="en-IN" sz="3600" dirty="0">
                <a:latin typeface="Kruti Dev 010" pitchFamily="2" charset="0"/>
              </a:rPr>
              <a:t> ,</a:t>
            </a:r>
            <a:r>
              <a:rPr lang="en-IN" sz="3600" dirty="0" err="1" smtClean="0">
                <a:latin typeface="Kruti Dev 010" pitchFamily="2" charset="0"/>
              </a:rPr>
              <a:t>oa</a:t>
            </a:r>
            <a:r>
              <a:rPr lang="en-IN" sz="3600" dirty="0" smtClean="0">
                <a:latin typeface="Kruti Dev 010" pitchFamily="2" charset="0"/>
              </a:rPr>
              <a:t> 07 </a:t>
            </a:r>
            <a:r>
              <a:rPr lang="en-IN" sz="3600" dirty="0" err="1">
                <a:latin typeface="Kruti Dev 010" pitchFamily="2" charset="0"/>
              </a:rPr>
              <a:t>lgk-izk</a:t>
            </a:r>
            <a:r>
              <a:rPr lang="en-IN" sz="3600" dirty="0">
                <a:latin typeface="Kruti Dev 010" pitchFamily="2" charset="0"/>
              </a:rPr>
              <a:t>/;kid </a:t>
            </a:r>
            <a:r>
              <a:rPr lang="en-IN" sz="3600" dirty="0" err="1">
                <a:latin typeface="Kruti Dev 010" pitchFamily="2" charset="0"/>
              </a:rPr>
              <a:t>gksuk</a:t>
            </a:r>
            <a:r>
              <a:rPr lang="en-IN" sz="3600" dirty="0">
                <a:latin typeface="Kruti Dev 010" pitchFamily="2" charset="0"/>
              </a:rPr>
              <a:t> </a:t>
            </a:r>
            <a:r>
              <a:rPr lang="en-IN" sz="3600" dirty="0" err="1" smtClean="0">
                <a:latin typeface="Kruti Dev 010" pitchFamily="2" charset="0"/>
              </a:rPr>
              <a:t>vko';d</a:t>
            </a:r>
            <a:r>
              <a:rPr lang="en-IN" sz="3600" dirty="0" smtClean="0">
                <a:latin typeface="Kruti Dev 010" pitchFamily="2" charset="0"/>
              </a:rPr>
              <a:t> </a:t>
            </a:r>
            <a:r>
              <a:rPr lang="en-IN" sz="3600" dirty="0" err="1" smtClean="0">
                <a:latin typeface="Kruti Dev 010" pitchFamily="2" charset="0"/>
              </a:rPr>
              <a:t>gSA</a:t>
            </a:r>
            <a:endParaRPr lang="en-IN" sz="3600" dirty="0" smtClean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orZeku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esa</a:t>
            </a:r>
            <a:r>
              <a:rPr lang="en-US" sz="3600" dirty="0" smtClean="0">
                <a:latin typeface="Kruti Dev 010" pitchFamily="2" charset="0"/>
              </a:rPr>
              <a:t> 01 </a:t>
            </a:r>
            <a:r>
              <a:rPr lang="en-US" sz="3600" dirty="0" err="1" smtClean="0">
                <a:latin typeface="Kruti Dev 010" pitchFamily="2" charset="0"/>
              </a:rPr>
              <a:t>izkpk;Z</a:t>
            </a:r>
            <a:r>
              <a:rPr lang="en-US" sz="3600" dirty="0" smtClean="0">
                <a:latin typeface="Kruti Dev 010" pitchFamily="2" charset="0"/>
              </a:rPr>
              <a:t> ,</a:t>
            </a:r>
            <a:r>
              <a:rPr lang="en-US" sz="3600" dirty="0" err="1" smtClean="0">
                <a:latin typeface="Kruti Dev 010" pitchFamily="2" charset="0"/>
              </a:rPr>
              <a:t>oa</a:t>
            </a:r>
            <a:r>
              <a:rPr lang="en-US" sz="3600" dirty="0" smtClean="0">
                <a:latin typeface="Kruti Dev 010" pitchFamily="2" charset="0"/>
              </a:rPr>
              <a:t> 08 </a:t>
            </a:r>
            <a:r>
              <a:rPr lang="en-US" sz="3600" dirty="0" err="1" smtClean="0">
                <a:latin typeface="Kruti Dev 010" pitchFamily="2" charset="0"/>
              </a:rPr>
              <a:t>lgk-izk</a:t>
            </a:r>
            <a:r>
              <a:rPr lang="en-US" sz="3600" dirty="0" smtClean="0">
                <a:latin typeface="Kruti Dev 010" pitchFamily="2" charset="0"/>
              </a:rPr>
              <a:t>/;kid </a:t>
            </a:r>
            <a:r>
              <a:rPr lang="en-US" sz="3600" dirty="0" err="1" smtClean="0">
                <a:latin typeface="Kruti Dev 010" pitchFamily="2" charset="0"/>
              </a:rPr>
              <a:t>dk;Zjr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gS</a:t>
            </a:r>
            <a:r>
              <a:rPr lang="en-US" sz="3600" dirty="0" smtClean="0">
                <a:latin typeface="Kruti Dev 010" pitchFamily="2" charset="0"/>
              </a:rPr>
              <a:t>] </a:t>
            </a:r>
            <a:r>
              <a:rPr lang="en-US" sz="3600" dirty="0" err="1" smtClean="0">
                <a:latin typeface="Kruti Dev 010" pitchFamily="2" charset="0"/>
              </a:rPr>
              <a:t>ftlesa</a:t>
            </a:r>
            <a:r>
              <a:rPr lang="en-US" sz="3600" dirty="0" smtClean="0">
                <a:latin typeface="Kruti Dev 010" pitchFamily="2" charset="0"/>
              </a:rPr>
              <a:t> 01 </a:t>
            </a:r>
            <a:r>
              <a:rPr lang="en-US" sz="3600" dirty="0" err="1" smtClean="0">
                <a:latin typeface="Kruti Dev 010" pitchFamily="2" charset="0"/>
              </a:rPr>
              <a:t>izkpk;Z</a:t>
            </a:r>
            <a:r>
              <a:rPr lang="en-US" sz="3600" dirty="0" smtClean="0">
                <a:latin typeface="Kruti Dev 010" pitchFamily="2" charset="0"/>
              </a:rPr>
              <a:t> o 04 </a:t>
            </a:r>
            <a:r>
              <a:rPr lang="en-US" sz="3600" dirty="0" err="1" smtClean="0">
                <a:latin typeface="Kruti Dev 010" pitchFamily="2" charset="0"/>
              </a:rPr>
              <a:t>lgk-izk</a:t>
            </a:r>
            <a:r>
              <a:rPr lang="en-US" sz="3600" dirty="0" smtClean="0">
                <a:latin typeface="Kruti Dev 010" pitchFamily="2" charset="0"/>
              </a:rPr>
              <a:t>/;kid 28¼17½ ¼2½ </a:t>
            </a:r>
            <a:r>
              <a:rPr lang="en-US" sz="3600" dirty="0" err="1" smtClean="0">
                <a:latin typeface="Kruti Dev 010" pitchFamily="2" charset="0"/>
              </a:rPr>
              <a:t>esa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fu;qDr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gSA</a:t>
            </a:r>
            <a:r>
              <a:rPr lang="en-US" sz="3600" dirty="0" smtClean="0">
                <a:latin typeface="Kruti Dev 01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u="sng" dirty="0" smtClean="0">
                <a:latin typeface="Kruti Dev 010" pitchFamily="2" charset="0"/>
              </a:rPr>
              <a:t/>
            </a:r>
            <a:br>
              <a:rPr lang="en-IN" b="1" u="sng" dirty="0" smtClean="0">
                <a:latin typeface="Kruti Dev 010" pitchFamily="2" charset="0"/>
              </a:rPr>
            </a:br>
            <a:r>
              <a:rPr lang="en-IN" b="1" dirty="0" smtClean="0">
                <a:latin typeface="Kruti Dev 010" pitchFamily="2" charset="0"/>
              </a:rPr>
              <a:t/>
            </a:r>
            <a:br>
              <a:rPr lang="en-IN" b="1" dirty="0" smtClean="0">
                <a:latin typeface="Kruti Dev 010" pitchFamily="2" charset="0"/>
              </a:rPr>
            </a:br>
            <a:r>
              <a:rPr lang="en-IN" b="1" dirty="0">
                <a:latin typeface="Kruti Dev 010" pitchFamily="2" charset="0"/>
              </a:rPr>
              <a:t/>
            </a:r>
            <a:br>
              <a:rPr lang="en-IN" b="1" dirty="0">
                <a:latin typeface="Kruti Dev 010" pitchFamily="2" charset="0"/>
              </a:rPr>
            </a:br>
            <a:r>
              <a:rPr lang="en-IN" b="1" dirty="0" smtClean="0">
                <a:latin typeface="Kruti Dev 010" pitchFamily="2" charset="0"/>
              </a:rPr>
              <a:t/>
            </a:r>
            <a:br>
              <a:rPr lang="en-IN" b="1" dirty="0" smtClean="0">
                <a:latin typeface="Kruti Dev 010" pitchFamily="2" charset="0"/>
              </a:rPr>
            </a:br>
            <a:r>
              <a:rPr lang="en-IN" b="1" dirty="0">
                <a:latin typeface="Kruti Dev 010" pitchFamily="2" charset="0"/>
              </a:rPr>
              <a:t/>
            </a:r>
            <a:br>
              <a:rPr lang="en-IN" b="1" dirty="0">
                <a:latin typeface="Kruti Dev 010" pitchFamily="2" charset="0"/>
              </a:rPr>
            </a:br>
            <a:r>
              <a:rPr lang="en-IN" b="1" dirty="0" smtClean="0">
                <a:latin typeface="Kruti Dev 010" pitchFamily="2" charset="0"/>
              </a:rPr>
              <a:t/>
            </a:r>
            <a:br>
              <a:rPr lang="en-IN" b="1" dirty="0" smtClean="0">
                <a:latin typeface="Kruti Dev 010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IN" b="1" dirty="0" smtClean="0">
                <a:latin typeface="Kruti Dev 010" pitchFamily="2" charset="0"/>
              </a:rPr>
              <a:t> '</a:t>
            </a:r>
            <a:r>
              <a:rPr lang="en-IN" b="1" dirty="0" err="1" smtClean="0">
                <a:latin typeface="Kruti Dev 010" pitchFamily="2" charset="0"/>
              </a:rPr>
              <a:t>kS</a:t>
            </a:r>
            <a:r>
              <a:rPr lang="en-IN" b="1" dirty="0" smtClean="0">
                <a:latin typeface="Kruti Dev 010" pitchFamily="2" charset="0"/>
              </a:rPr>
              <a:t>{</a:t>
            </a:r>
            <a:r>
              <a:rPr lang="en-IN" b="1" dirty="0" err="1" smtClean="0">
                <a:latin typeface="Kruti Dev 010" pitchFamily="2" charset="0"/>
              </a:rPr>
              <a:t>kf.kd</a:t>
            </a:r>
            <a:r>
              <a:rPr lang="en-IN" b="1" dirty="0" smtClean="0">
                <a:latin typeface="Kruti Dev 010" pitchFamily="2" charset="0"/>
              </a:rPr>
              <a:t> </a:t>
            </a:r>
            <a:r>
              <a:rPr lang="en-IN" b="1" dirty="0" err="1" smtClean="0">
                <a:latin typeface="Kruti Dev 010" pitchFamily="2" charset="0"/>
              </a:rPr>
              <a:t>LVkQ</a:t>
            </a:r>
            <a:r>
              <a:rPr lang="en-IN" b="1" dirty="0" smtClean="0">
                <a:latin typeface="Kruti Dev 010" pitchFamily="2" charset="0"/>
              </a:rPr>
              <a:t> </a:t>
            </a:r>
            <a:r>
              <a:rPr lang="en-IN" b="1" dirty="0" err="1" smtClean="0">
                <a:latin typeface="Kruti Dev 010" pitchFamily="2" charset="0"/>
              </a:rPr>
              <a:t>Mh-,y-,M</a:t>
            </a:r>
            <a:r>
              <a:rPr lang="en-IN" b="1" dirty="0" smtClean="0">
                <a:latin typeface="Kruti Dev 010" pitchFamily="2" charset="0"/>
              </a:rPr>
              <a:t> </a:t>
            </a:r>
            <a:r>
              <a:rPr lang="en-IN" b="1" u="sng" dirty="0" smtClean="0">
                <a:latin typeface="Kruti Dev 010" pitchFamily="2" charset="0"/>
              </a:rPr>
              <a:t>%</a:t>
            </a:r>
            <a:r>
              <a:rPr lang="en-IN" b="1" dirty="0" smtClean="0">
                <a:latin typeface="Kruti Dev 010" pitchFamily="2" charset="0"/>
              </a:rPr>
              <a:t>&amp;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74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,u-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lh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-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Vh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-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bZ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-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ekud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,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oa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ekin.M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2014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ds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vuqlkj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 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Mh-,y-,M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-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ikB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~;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Øe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lapkyu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gsrq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01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foHkkxk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/;{k ,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oa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07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O;k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[;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krk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dk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gksuk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vko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”;d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gSA</a:t>
            </a:r>
            <a:endParaRPr lang="en-IN" sz="4000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orZeku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eas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01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foHkkxk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/;{k ,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oa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06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O;k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[;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krk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dk;Zjr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gSA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1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LFkku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fjDr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dirty="0" err="1" smtClean="0">
                <a:solidFill>
                  <a:srgbClr val="7030A0"/>
                </a:solidFill>
                <a:latin typeface="Kruti Dev 010" pitchFamily="2" charset="0"/>
              </a:rPr>
              <a:t>gSA</a:t>
            </a:r>
            <a:r>
              <a:rPr lang="en-IN" sz="4000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endParaRPr lang="en-IN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err="1" smtClean="0">
                <a:solidFill>
                  <a:srgbClr val="D46464"/>
                </a:solidFill>
                <a:latin typeface="Kruti Dev 010" pitchFamily="2" charset="0"/>
              </a:rPr>
              <a:t>xSj</a:t>
            </a:r>
            <a:r>
              <a:rPr lang="en-IN" b="1" dirty="0" smtClean="0">
                <a:solidFill>
                  <a:srgbClr val="D46464"/>
                </a:solidFill>
                <a:latin typeface="Kruti Dev 010" pitchFamily="2" charset="0"/>
              </a:rPr>
              <a:t> ”</a:t>
            </a:r>
            <a:r>
              <a:rPr lang="en-IN" b="1" dirty="0" err="1" smtClean="0">
                <a:solidFill>
                  <a:srgbClr val="D46464"/>
                </a:solidFill>
                <a:latin typeface="Kruti Dev 010" pitchFamily="2" charset="0"/>
              </a:rPr>
              <a:t>Sk</a:t>
            </a:r>
            <a:r>
              <a:rPr lang="en-IN" b="1" dirty="0" smtClean="0">
                <a:solidFill>
                  <a:srgbClr val="D46464"/>
                </a:solidFill>
                <a:latin typeface="Kruti Dev 010" pitchFamily="2" charset="0"/>
              </a:rPr>
              <a:t>{</a:t>
            </a:r>
            <a:r>
              <a:rPr lang="en-IN" b="1" dirty="0" err="1" smtClean="0">
                <a:solidFill>
                  <a:srgbClr val="D46464"/>
                </a:solidFill>
                <a:latin typeface="Kruti Dev 010" pitchFamily="2" charset="0"/>
              </a:rPr>
              <a:t>kf.kd</a:t>
            </a:r>
            <a:r>
              <a:rPr lang="en-IN" b="1" dirty="0" smtClean="0">
                <a:solidFill>
                  <a:srgbClr val="D46464"/>
                </a:solidFill>
                <a:latin typeface="Kruti Dev 010" pitchFamily="2" charset="0"/>
              </a:rPr>
              <a:t> </a:t>
            </a:r>
            <a:r>
              <a:rPr lang="en-IN" b="1" dirty="0" err="1" smtClean="0">
                <a:solidFill>
                  <a:srgbClr val="D46464"/>
                </a:solidFill>
                <a:latin typeface="Kruti Dev 010" pitchFamily="2" charset="0"/>
              </a:rPr>
              <a:t>LVkQ</a:t>
            </a:r>
            <a:r>
              <a:rPr lang="en-IN" b="1" u="sng" dirty="0" smtClean="0">
                <a:solidFill>
                  <a:srgbClr val="D46464"/>
                </a:solidFill>
                <a:latin typeface="Kruti Dev 010" pitchFamily="2" charset="0"/>
              </a:rPr>
              <a:t>%</a:t>
            </a:r>
            <a:r>
              <a:rPr lang="en-IN" b="1" dirty="0" smtClean="0">
                <a:solidFill>
                  <a:srgbClr val="D46464"/>
                </a:solidFill>
                <a:latin typeface="Kruti Dev 010" pitchFamily="2" charset="0"/>
              </a:rPr>
              <a:t>&amp;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696200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4400" dirty="0" err="1">
                <a:latin typeface="Kruti Dev 010" pitchFamily="2" charset="0"/>
              </a:rPr>
              <a:t>egkfo|ky</a:t>
            </a:r>
            <a:r>
              <a:rPr lang="en-IN" sz="4400" dirty="0">
                <a:latin typeface="Kruti Dev 010" pitchFamily="2" charset="0"/>
              </a:rPr>
              <a:t>; </a:t>
            </a:r>
            <a:r>
              <a:rPr lang="en-IN" sz="4400" dirty="0" err="1">
                <a:latin typeface="Kruti Dev 010" pitchFamily="2" charset="0"/>
              </a:rPr>
              <a:t>esa</a:t>
            </a:r>
            <a:r>
              <a:rPr lang="en-IN" sz="4400" dirty="0">
                <a:latin typeface="Kruti Dev 010" pitchFamily="2" charset="0"/>
              </a:rPr>
              <a:t> </a:t>
            </a:r>
            <a:r>
              <a:rPr lang="en-IN" sz="4400" dirty="0" err="1">
                <a:latin typeface="Kruti Dev 010" pitchFamily="2" charset="0"/>
              </a:rPr>
              <a:t>xSj</a:t>
            </a:r>
            <a:r>
              <a:rPr lang="en-IN" sz="4400" dirty="0">
                <a:latin typeface="Kruti Dev 010" pitchFamily="2" charset="0"/>
              </a:rPr>
              <a:t> </a:t>
            </a:r>
            <a:r>
              <a:rPr lang="en-IN" sz="4400" dirty="0" smtClean="0">
                <a:latin typeface="Kruti Dev 010" pitchFamily="2" charset="0"/>
              </a:rPr>
              <a:t>'</a:t>
            </a:r>
            <a:r>
              <a:rPr lang="en-IN" sz="4400" dirty="0" err="1" smtClean="0">
                <a:latin typeface="Kruti Dev 010" pitchFamily="2" charset="0"/>
              </a:rPr>
              <a:t>kS</a:t>
            </a:r>
            <a:r>
              <a:rPr lang="en-IN" sz="4400" dirty="0" smtClean="0">
                <a:latin typeface="Kruti Dev 010" pitchFamily="2" charset="0"/>
              </a:rPr>
              <a:t>{</a:t>
            </a:r>
            <a:r>
              <a:rPr lang="en-IN" sz="4400" dirty="0" err="1" smtClean="0">
                <a:latin typeface="Kruti Dev 010" pitchFamily="2" charset="0"/>
              </a:rPr>
              <a:t>kf.kd</a:t>
            </a:r>
            <a:r>
              <a:rPr lang="en-IN" sz="4400" dirty="0" smtClean="0">
                <a:latin typeface="Kruti Dev 010" pitchFamily="2" charset="0"/>
              </a:rPr>
              <a:t> </a:t>
            </a:r>
            <a:r>
              <a:rPr lang="en-IN" sz="4400" dirty="0" err="1">
                <a:latin typeface="Kruti Dev 010" pitchFamily="2" charset="0"/>
              </a:rPr>
              <a:t>LVkQ</a:t>
            </a:r>
            <a:r>
              <a:rPr lang="en-IN" sz="4400" dirty="0">
                <a:latin typeface="Kruti Dev 010" pitchFamily="2" charset="0"/>
              </a:rPr>
              <a:t> </a:t>
            </a:r>
            <a:r>
              <a:rPr lang="en-IN" sz="4400" dirty="0" err="1">
                <a:latin typeface="Kruti Dev 010" pitchFamily="2" charset="0"/>
              </a:rPr>
              <a:t>esa</a:t>
            </a:r>
            <a:r>
              <a:rPr lang="en-IN" sz="4400" dirty="0">
                <a:latin typeface="Kruti Dev 010" pitchFamily="2" charset="0"/>
              </a:rPr>
              <a:t> ,</a:t>
            </a:r>
            <a:r>
              <a:rPr lang="en-IN" sz="4400" dirty="0" smtClean="0">
                <a:latin typeface="Kruti Dev 010" pitchFamily="2" charset="0"/>
              </a:rPr>
              <a:t>d </a:t>
            </a:r>
            <a:r>
              <a:rPr lang="en-IN" sz="4400" dirty="0" err="1" smtClean="0">
                <a:latin typeface="Kruti Dev 010" pitchFamily="2" charset="0"/>
              </a:rPr>
              <a:t>iqLrdky</a:t>
            </a:r>
            <a:r>
              <a:rPr lang="en-IN" sz="4400" dirty="0" smtClean="0">
                <a:latin typeface="Kruti Dev 010" pitchFamily="2" charset="0"/>
              </a:rPr>
              <a:t>;/;{k] </a:t>
            </a:r>
            <a:r>
              <a:rPr lang="en-IN" sz="4400" dirty="0" err="1">
                <a:latin typeface="Kruti Dev 010" pitchFamily="2" charset="0"/>
              </a:rPr>
              <a:t>ys</a:t>
            </a:r>
            <a:r>
              <a:rPr lang="en-IN" sz="4400" dirty="0">
                <a:latin typeface="Kruti Dev 010" pitchFamily="2" charset="0"/>
              </a:rPr>
              <a:t>[</a:t>
            </a:r>
            <a:r>
              <a:rPr lang="en-IN" sz="4400" dirty="0" err="1">
                <a:latin typeface="Kruti Dev 010" pitchFamily="2" charset="0"/>
              </a:rPr>
              <a:t>kkiky</a:t>
            </a:r>
            <a:r>
              <a:rPr lang="en-IN" sz="4400" dirty="0">
                <a:latin typeface="Kruti Dev 010" pitchFamily="2" charset="0"/>
              </a:rPr>
              <a:t>] </a:t>
            </a:r>
            <a:r>
              <a:rPr lang="en-IN" sz="4400" dirty="0" err="1" smtClean="0">
                <a:latin typeface="Kruti Dev 010" pitchFamily="2" charset="0"/>
              </a:rPr>
              <a:t>LVksjdhij</a:t>
            </a:r>
            <a:r>
              <a:rPr lang="en-IN" sz="4400" dirty="0">
                <a:latin typeface="Kruti Dev 010" pitchFamily="2" charset="0"/>
              </a:rPr>
              <a:t>] </a:t>
            </a:r>
            <a:r>
              <a:rPr lang="en-IN" sz="4400" dirty="0" err="1">
                <a:latin typeface="Kruti Dev 010" pitchFamily="2" charset="0"/>
              </a:rPr>
              <a:t>rduhdh</a:t>
            </a:r>
            <a:r>
              <a:rPr lang="en-IN" sz="4400" dirty="0">
                <a:latin typeface="Kruti Dev 010" pitchFamily="2" charset="0"/>
              </a:rPr>
              <a:t> </a:t>
            </a:r>
            <a:r>
              <a:rPr lang="en-IN" sz="4400" dirty="0" err="1">
                <a:latin typeface="Kruti Dev 010" pitchFamily="2" charset="0"/>
              </a:rPr>
              <a:t>lgk;d</a:t>
            </a:r>
            <a:r>
              <a:rPr lang="en-IN" sz="4400" dirty="0">
                <a:latin typeface="Kruti Dev 010" pitchFamily="2" charset="0"/>
              </a:rPr>
              <a:t>] </a:t>
            </a:r>
            <a:r>
              <a:rPr lang="en-IN" sz="4400" dirty="0" smtClean="0">
                <a:latin typeface="Kruti Dev 010" pitchFamily="2" charset="0"/>
              </a:rPr>
              <a:t>,d </a:t>
            </a:r>
            <a:r>
              <a:rPr lang="en-IN" sz="4400" dirty="0" err="1" smtClean="0">
                <a:latin typeface="Kruti Dev 010" pitchFamily="2" charset="0"/>
              </a:rPr>
              <a:t>Hk`R</a:t>
            </a:r>
            <a:r>
              <a:rPr lang="en-IN" sz="4400" dirty="0">
                <a:latin typeface="Kruti Dev 010" pitchFamily="2" charset="0"/>
              </a:rPr>
              <a:t>; </a:t>
            </a:r>
            <a:r>
              <a:rPr lang="en-US" sz="4400" dirty="0" smtClean="0">
                <a:latin typeface="Kruti Dev 010" pitchFamily="2" charset="0"/>
              </a:rPr>
              <a:t>28</a:t>
            </a:r>
            <a:r>
              <a:rPr lang="en-US" sz="4400" dirty="0" smtClean="0">
                <a:latin typeface="Kruti Dev 010"/>
              </a:rPr>
              <a:t>¼17½¼2½ </a:t>
            </a:r>
            <a:r>
              <a:rPr lang="en-US" sz="4400" dirty="0" err="1" smtClean="0">
                <a:latin typeface="Kruti Dev 010"/>
              </a:rPr>
              <a:t>ds</a:t>
            </a:r>
            <a:r>
              <a:rPr lang="en-US" sz="4400" dirty="0" smtClean="0">
                <a:latin typeface="Kruti Dev 010"/>
              </a:rPr>
              <a:t> </a:t>
            </a:r>
            <a:r>
              <a:rPr lang="en-US" sz="4400" dirty="0" err="1" smtClean="0">
                <a:latin typeface="Kruti Dev 010"/>
              </a:rPr>
              <a:t>varxZr</a:t>
            </a:r>
            <a:r>
              <a:rPr lang="en-US" sz="4400" dirty="0" smtClean="0">
                <a:latin typeface="Kruti Dev 010"/>
              </a:rPr>
              <a:t> </a:t>
            </a:r>
            <a:r>
              <a:rPr lang="en-US" sz="4400" dirty="0" err="1" smtClean="0">
                <a:latin typeface="Kruti Dev 010"/>
              </a:rPr>
              <a:t>fu;qDr</a:t>
            </a:r>
            <a:r>
              <a:rPr lang="en-US" sz="4400" dirty="0" smtClean="0">
                <a:latin typeface="Kruti Dev 010"/>
              </a:rPr>
              <a:t> </a:t>
            </a:r>
            <a:r>
              <a:rPr lang="en-IN" sz="4400" dirty="0" err="1" smtClean="0">
                <a:latin typeface="Kruti Dev 010" pitchFamily="2" charset="0"/>
              </a:rPr>
              <a:t>gSA</a:t>
            </a:r>
            <a:r>
              <a:rPr lang="en-IN" sz="4400" dirty="0" smtClean="0">
                <a:latin typeface="Kruti Dev 010" pitchFamily="2" charset="0"/>
              </a:rPr>
              <a:t> </a:t>
            </a:r>
            <a:r>
              <a:rPr lang="en-IN" sz="4400" dirty="0" err="1" smtClean="0">
                <a:latin typeface="Kruti Dev 010" pitchFamily="2" charset="0"/>
              </a:rPr>
              <a:t>tcfd</a:t>
            </a:r>
            <a:r>
              <a:rPr lang="en-IN" sz="4400" dirty="0" smtClean="0">
                <a:latin typeface="Kruti Dev 010" pitchFamily="2" charset="0"/>
              </a:rPr>
              <a:t> </a:t>
            </a:r>
            <a:r>
              <a:rPr lang="en-IN" sz="4400" dirty="0" err="1" smtClean="0">
                <a:latin typeface="Kruti Dev 010" pitchFamily="2" charset="0"/>
              </a:rPr>
              <a:t>dEI;wVj</a:t>
            </a:r>
            <a:r>
              <a:rPr lang="en-IN" sz="4400" dirty="0" smtClean="0">
                <a:latin typeface="Kruti Dev 010" pitchFamily="2" charset="0"/>
              </a:rPr>
              <a:t> </a:t>
            </a:r>
            <a:r>
              <a:rPr lang="en-IN" sz="4400" dirty="0" err="1" smtClean="0">
                <a:latin typeface="Kruti Dev 010" pitchFamily="2" charset="0"/>
              </a:rPr>
              <a:t>izpkyd</a:t>
            </a:r>
            <a:r>
              <a:rPr lang="en-IN" sz="4400" dirty="0" smtClean="0">
                <a:latin typeface="Kruti Dev 010" pitchFamily="2" charset="0"/>
              </a:rPr>
              <a:t> ,</a:t>
            </a:r>
            <a:r>
              <a:rPr lang="en-IN" sz="4400" dirty="0" err="1" smtClean="0">
                <a:latin typeface="Kruti Dev 010" pitchFamily="2" charset="0"/>
              </a:rPr>
              <a:t>oa</a:t>
            </a:r>
            <a:r>
              <a:rPr lang="en-IN" sz="4400" dirty="0" smtClean="0">
                <a:latin typeface="Kruti Dev 010" pitchFamily="2" charset="0"/>
              </a:rPr>
              <a:t> ,d </a:t>
            </a:r>
            <a:r>
              <a:rPr lang="en-IN" sz="4400" dirty="0" err="1" smtClean="0">
                <a:latin typeface="Kruti Dev 010" pitchFamily="2" charset="0"/>
              </a:rPr>
              <a:t>Hk</a:t>
            </a:r>
            <a:r>
              <a:rPr lang="en-IN" sz="4400" dirty="0" err="1" smtClean="0">
                <a:latin typeface="Kruti Dev 010"/>
              </a:rPr>
              <a:t>`R</a:t>
            </a:r>
            <a:r>
              <a:rPr lang="en-IN" sz="4400" dirty="0" smtClean="0">
                <a:latin typeface="Kruti Dev 010"/>
              </a:rPr>
              <a:t>; dh fu</a:t>
            </a:r>
            <a:r>
              <a:rPr lang="en-US" sz="4400" dirty="0" smtClean="0">
                <a:latin typeface="Kruti Dev 010" pitchFamily="2" charset="0"/>
              </a:rPr>
              <a:t>;</a:t>
            </a:r>
            <a:r>
              <a:rPr lang="en-US" sz="4400" dirty="0" err="1" smtClean="0">
                <a:latin typeface="Kruti Dev 010" pitchFamily="2" charset="0"/>
              </a:rPr>
              <a:t>qfDr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lfefr</a:t>
            </a:r>
            <a:r>
              <a:rPr lang="en-US" sz="4400" dirty="0" smtClean="0">
                <a:latin typeface="Kruti Dev 010" pitchFamily="2" charset="0"/>
              </a:rPr>
              <a:t> }</a:t>
            </a:r>
            <a:r>
              <a:rPr lang="en-US" sz="4400" dirty="0" err="1" smtClean="0">
                <a:latin typeface="Kruti Dev 010" pitchFamily="2" charset="0"/>
              </a:rPr>
              <a:t>kjk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vLFkkbZ</a:t>
            </a:r>
            <a:r>
              <a:rPr lang="en-US" sz="4400" dirty="0" smtClean="0">
                <a:latin typeface="Kruti Dev 010" pitchFamily="2" charset="0"/>
              </a:rPr>
              <a:t> #</a:t>
            </a:r>
            <a:r>
              <a:rPr lang="en-US" sz="4400" dirty="0" err="1" smtClean="0">
                <a:latin typeface="Kruti Dev 010" pitchFamily="2" charset="0"/>
              </a:rPr>
              <a:t>i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ls</a:t>
            </a:r>
            <a:r>
              <a:rPr lang="en-US" sz="4400" dirty="0" smtClean="0">
                <a:latin typeface="Kruti Dev 010" pitchFamily="2" charset="0"/>
              </a:rPr>
              <a:t> dh </a:t>
            </a:r>
            <a:r>
              <a:rPr lang="en-US" sz="4400" dirty="0" err="1" smtClean="0">
                <a:latin typeface="Kruti Dev 010" pitchFamily="2" charset="0"/>
              </a:rPr>
              <a:t>xbZ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gSA</a:t>
            </a:r>
            <a:r>
              <a:rPr lang="en-US" sz="4400" dirty="0" smtClean="0">
                <a:latin typeface="Kruti Dev 010" pitchFamily="2" charset="0"/>
              </a:rPr>
              <a:t> </a:t>
            </a:r>
            <a:endParaRPr lang="en-IN" sz="4400" dirty="0" smtClean="0">
              <a:latin typeface="Kruti Dev 010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smtClean="0">
                <a:solidFill>
                  <a:schemeClr val="tx2"/>
                </a:solidFill>
                <a:latin typeface="Kruti Dev 010" pitchFamily="2" charset="0"/>
              </a:rPr>
              <a:t>   </a:t>
            </a:r>
            <a:r>
              <a:rPr lang="en-IN" b="1" dirty="0" err="1" smtClean="0">
                <a:solidFill>
                  <a:schemeClr val="tx2"/>
                </a:solidFill>
                <a:latin typeface="Kruti Dev 010" pitchFamily="2" charset="0"/>
              </a:rPr>
              <a:t>Yk</a:t>
            </a:r>
            <a:r>
              <a:rPr lang="en-IN" b="1" dirty="0">
                <a:solidFill>
                  <a:schemeClr val="tx2"/>
                </a:solidFill>
                <a:latin typeface="Kruti Dev 010" pitchFamily="2" charset="0"/>
              </a:rPr>
              <a:t>{;%&amp;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229600" cy="5181600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IN" sz="2800" b="1" i="1" dirty="0" err="1" smtClean="0">
                <a:latin typeface="Kruti Dev 010" pitchFamily="2" charset="0"/>
              </a:rPr>
              <a:t>f'k</a:t>
            </a:r>
            <a:r>
              <a:rPr lang="en-IN" sz="2800" b="1" i="1" dirty="0" smtClean="0">
                <a:latin typeface="Kruti Dev 010" pitchFamily="2" charset="0"/>
              </a:rPr>
              <a:t>{</a:t>
            </a:r>
            <a:r>
              <a:rPr lang="en-IN" sz="2800" b="1" i="1" dirty="0" err="1" smtClean="0">
                <a:latin typeface="Kruti Dev 010" pitchFamily="2" charset="0"/>
              </a:rPr>
              <a:t>kk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ds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fodkl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esa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ekuoh</a:t>
            </a:r>
            <a:r>
              <a:rPr lang="en-IN" sz="2800" b="1" i="1" dirty="0" smtClean="0">
                <a:latin typeface="Kruti Dev 010" pitchFamily="2" charset="0"/>
              </a:rPr>
              <a:t>; </a:t>
            </a:r>
            <a:r>
              <a:rPr lang="en-IN" sz="2800" b="1" i="1" dirty="0" err="1" smtClean="0">
                <a:latin typeface="Kruti Dev 010" pitchFamily="2" charset="0"/>
              </a:rPr>
              <a:t>rFkk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HkkSfrd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lalk</a:t>
            </a:r>
            <a:r>
              <a:rPr lang="en-IN" sz="2800" b="1" i="1" dirty="0" smtClean="0">
                <a:latin typeface="Kruti Dev 010" pitchFamily="2" charset="0"/>
              </a:rPr>
              <a:t>/</a:t>
            </a:r>
            <a:r>
              <a:rPr lang="en-IN" sz="2800" b="1" i="1" dirty="0" err="1" smtClean="0">
                <a:latin typeface="Kruti Dev 010" pitchFamily="2" charset="0"/>
              </a:rPr>
              <a:t>kuksa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leqfpr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mi;ksxA</a:t>
            </a:r>
            <a:endParaRPr lang="en-IN" sz="2800" b="1" i="1" dirty="0" smtClean="0">
              <a:latin typeface="Kruti Dev 010" pitchFamily="2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IN" sz="2800" b="1" i="1" dirty="0" err="1" smtClean="0">
                <a:latin typeface="Kruti Dev 010" pitchFamily="2" charset="0"/>
              </a:rPr>
              <a:t>Nk</a:t>
            </a:r>
            <a:r>
              <a:rPr lang="en-IN" sz="2800" b="1" i="1" dirty="0" smtClean="0">
                <a:latin typeface="Kruti Dev 010" pitchFamily="2" charset="0"/>
              </a:rPr>
              <a:t>=&amp;</a:t>
            </a:r>
            <a:r>
              <a:rPr lang="en-IN" sz="2800" b="1" i="1" dirty="0" err="1" smtClean="0">
                <a:latin typeface="Kruti Dev 010" pitchFamily="2" charset="0"/>
              </a:rPr>
              <a:t>Nk</a:t>
            </a:r>
            <a:r>
              <a:rPr lang="en-IN" sz="2800" b="1" i="1" dirty="0" smtClean="0">
                <a:latin typeface="Kruti Dev 010" pitchFamily="2" charset="0"/>
              </a:rPr>
              <a:t>=</a:t>
            </a:r>
            <a:r>
              <a:rPr lang="en-IN" sz="2800" b="1" i="1" dirty="0" err="1" smtClean="0">
                <a:latin typeface="Kruti Dev 010" pitchFamily="2" charset="0"/>
              </a:rPr>
              <a:t>kvksa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esa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l`tukRed</a:t>
            </a:r>
            <a:r>
              <a:rPr lang="en-IN" sz="2800" b="1" i="1" dirty="0" smtClean="0">
                <a:latin typeface="Kruti Dev 010" pitchFamily="2" charset="0"/>
              </a:rPr>
              <a:t>] </a:t>
            </a:r>
            <a:r>
              <a:rPr lang="en-IN" sz="2800" b="1" i="1" dirty="0" err="1" smtClean="0">
                <a:latin typeface="Kruti Dev 010" pitchFamily="2" charset="0"/>
              </a:rPr>
              <a:t>vkykspukRed</a:t>
            </a:r>
            <a:r>
              <a:rPr lang="en-IN" sz="2800" b="1" i="1" dirty="0" smtClean="0">
                <a:latin typeface="Kruti Dev 010" pitchFamily="2" charset="0"/>
              </a:rPr>
              <a:t>] </a:t>
            </a:r>
            <a:r>
              <a:rPr lang="en-IN" sz="2800" b="1" i="1" dirty="0" err="1" smtClean="0">
                <a:latin typeface="Kruti Dev 010" pitchFamily="2" charset="0"/>
              </a:rPr>
              <a:t>lkaLd`frd</a:t>
            </a:r>
            <a:r>
              <a:rPr lang="en-IN" sz="2800" b="1" i="1" dirty="0" smtClean="0">
                <a:latin typeface="Kruti Dev 010" pitchFamily="2" charset="0"/>
              </a:rPr>
              <a:t> ,</a:t>
            </a:r>
            <a:r>
              <a:rPr lang="en-IN" sz="2800" b="1" i="1" dirty="0" err="1" smtClean="0">
                <a:latin typeface="Kruti Dev 010" pitchFamily="2" charset="0"/>
              </a:rPr>
              <a:t>oa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lkfgfR;d</a:t>
            </a:r>
            <a:r>
              <a:rPr lang="en-IN" sz="2800" b="1" i="1" dirty="0" smtClean="0">
                <a:latin typeface="Kruti Dev 010" pitchFamily="2" charset="0"/>
              </a:rPr>
              <a:t>] </a:t>
            </a:r>
            <a:r>
              <a:rPr lang="en-IN" sz="2800" b="1" i="1" dirty="0" err="1" smtClean="0">
                <a:latin typeface="Kruti Dev 010" pitchFamily="2" charset="0"/>
              </a:rPr>
              <a:t>dyk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rFkk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vuqla</a:t>
            </a:r>
            <a:r>
              <a:rPr lang="en-IN" sz="2800" b="1" i="1" dirty="0" smtClean="0">
                <a:latin typeface="Kruti Dev 010" pitchFamily="2" charset="0"/>
              </a:rPr>
              <a:t>/</a:t>
            </a:r>
            <a:r>
              <a:rPr lang="en-IN" sz="2800" b="1" i="1" dirty="0" err="1" smtClean="0">
                <a:latin typeface="Kruti Dev 010" pitchFamily="2" charset="0"/>
              </a:rPr>
              <a:t>kku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laca</a:t>
            </a:r>
            <a:r>
              <a:rPr lang="en-IN" sz="2800" b="1" i="1" dirty="0" smtClean="0">
                <a:latin typeface="Kruti Dev 010" pitchFamily="2" charset="0"/>
              </a:rPr>
              <a:t>/</a:t>
            </a:r>
            <a:r>
              <a:rPr lang="en-IN" sz="2800" b="1" i="1" dirty="0" err="1" smtClean="0">
                <a:latin typeface="Kruti Dev 010" pitchFamily="2" charset="0"/>
              </a:rPr>
              <a:t>kh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vfHk#fp;ksa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dks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fodflr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djukA</a:t>
            </a:r>
            <a:endParaRPr lang="en-IN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IN" sz="2800" b="1" i="1" dirty="0" err="1" smtClean="0">
                <a:latin typeface="Kruti Dev 010" pitchFamily="2" charset="0"/>
              </a:rPr>
              <a:t>jk"Vªh</a:t>
            </a:r>
            <a:r>
              <a:rPr lang="en-IN" sz="2800" b="1" i="1" dirty="0">
                <a:latin typeface="Kruti Dev 010" pitchFamily="2" charset="0"/>
              </a:rPr>
              <a:t>;] </a:t>
            </a:r>
            <a:r>
              <a:rPr lang="en-IN" sz="2800" b="1" i="1" dirty="0" err="1">
                <a:latin typeface="Kruti Dev 010" pitchFamily="2" charset="0"/>
              </a:rPr>
              <a:t>lkekftd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rFkk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uSfrd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ewY;ksa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dk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fodklA</a:t>
            </a:r>
            <a:endParaRPr lang="en-IN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IN" sz="2800" b="1" i="1" dirty="0" err="1" smtClean="0">
                <a:latin typeface="Kruti Dev 010" pitchFamily="2" charset="0"/>
              </a:rPr>
              <a:t>O;fDrRo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dk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fodkl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djukA</a:t>
            </a:r>
            <a:endParaRPr lang="en-IN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IN" sz="2800" b="1" i="1" dirty="0" err="1" smtClean="0">
                <a:latin typeface="Kruti Dev 010" pitchFamily="2" charset="0"/>
              </a:rPr>
              <a:t>Nk</a:t>
            </a:r>
            <a:r>
              <a:rPr lang="en-IN" sz="2800" b="1" i="1" dirty="0">
                <a:latin typeface="Kruti Dev 010" pitchFamily="2" charset="0"/>
              </a:rPr>
              <a:t>=&amp;</a:t>
            </a:r>
            <a:r>
              <a:rPr lang="en-IN" sz="2800" b="1" i="1" dirty="0" err="1">
                <a:latin typeface="Kruti Dev 010" pitchFamily="2" charset="0"/>
              </a:rPr>
              <a:t>Nk</a:t>
            </a:r>
            <a:r>
              <a:rPr lang="en-IN" sz="2800" b="1" i="1" dirty="0">
                <a:latin typeface="Kruti Dev 010" pitchFamily="2" charset="0"/>
              </a:rPr>
              <a:t>=</a:t>
            </a:r>
            <a:r>
              <a:rPr lang="en-IN" sz="2800" b="1" i="1" dirty="0" err="1">
                <a:latin typeface="Kruti Dev 010" pitchFamily="2" charset="0"/>
              </a:rPr>
              <a:t>kvksa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>
                <a:latin typeface="Kruti Dev 010" pitchFamily="2" charset="0"/>
              </a:rPr>
              <a:t>dks</a:t>
            </a:r>
            <a:r>
              <a:rPr lang="en-IN" sz="2800" b="1" i="1" dirty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vkRe&amp;fuHkZj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cukukA</a:t>
            </a:r>
            <a:endParaRPr lang="en-IN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IN" sz="2800" b="1" i="1" dirty="0" err="1" smtClean="0">
                <a:latin typeface="Kruti Dev 010" pitchFamily="2" charset="0"/>
              </a:rPr>
              <a:t>f'k</a:t>
            </a:r>
            <a:r>
              <a:rPr lang="en-IN" sz="2800" b="1" i="1" dirty="0" smtClean="0">
                <a:latin typeface="Kruti Dev 010" pitchFamily="2" charset="0"/>
              </a:rPr>
              <a:t>{</a:t>
            </a:r>
            <a:r>
              <a:rPr lang="en-IN" sz="2800" b="1" i="1" dirty="0" err="1" smtClean="0">
                <a:latin typeface="Kruti Dev 010" pitchFamily="2" charset="0"/>
              </a:rPr>
              <a:t>kk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esa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uokpkj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rduhdh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dk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iz;ksx</a:t>
            </a:r>
            <a:r>
              <a:rPr lang="en-IN" sz="2800" b="1" i="1" dirty="0" smtClean="0">
                <a:latin typeface="Kruti Dev 010" pitchFamily="2" charset="0"/>
              </a:rPr>
              <a:t> </a:t>
            </a:r>
            <a:r>
              <a:rPr lang="en-IN" sz="2800" b="1" i="1" dirty="0" err="1" smtClean="0">
                <a:latin typeface="Kruti Dev 010" pitchFamily="2" charset="0"/>
              </a:rPr>
              <a:t>djukA</a:t>
            </a:r>
            <a:endParaRPr lang="en-IN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US" sz="2800" b="1" i="1" dirty="0" err="1" smtClean="0">
                <a:latin typeface="Kruti Dev 010" pitchFamily="2" charset="0"/>
              </a:rPr>
              <a:t>xq</a:t>
            </a:r>
            <a:r>
              <a:rPr lang="en-US" sz="2800" b="1" i="1" dirty="0" smtClean="0">
                <a:latin typeface="Kruti Dev 010" pitchFamily="2" charset="0"/>
              </a:rPr>
              <a:t>: </a:t>
            </a:r>
            <a:r>
              <a:rPr lang="en-US" sz="2800" b="1" i="1" dirty="0" err="1" smtClean="0">
                <a:latin typeface="Kruti Dev 010" pitchFamily="2" charset="0"/>
              </a:rPr>
              <a:t>f'k</a:t>
            </a:r>
            <a:r>
              <a:rPr lang="en-US" sz="2800" b="1" i="1" dirty="0" smtClean="0">
                <a:latin typeface="Kruti Dev 010" pitchFamily="2" charset="0"/>
              </a:rPr>
              <a:t>"; </a:t>
            </a:r>
            <a:r>
              <a:rPr lang="en-US" sz="2800" b="1" i="1" dirty="0" err="1" smtClean="0">
                <a:latin typeface="Kruti Dev 010" pitchFamily="2" charset="0"/>
              </a:rPr>
              <a:t>ijEijk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dk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fodkl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djukA</a:t>
            </a:r>
            <a:endParaRPr lang="en-US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US" sz="2800" b="1" i="1" dirty="0" err="1" smtClean="0">
                <a:latin typeface="Kruti Dev 010" pitchFamily="2" charset="0"/>
              </a:rPr>
              <a:t>HkwriwoZ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Nk</a:t>
            </a:r>
            <a:r>
              <a:rPr lang="en-US" sz="2800" b="1" i="1" dirty="0" smtClean="0">
                <a:latin typeface="Kruti Dev 010" pitchFamily="2" charset="0"/>
              </a:rPr>
              <a:t>=</a:t>
            </a:r>
            <a:r>
              <a:rPr lang="en-US" sz="2800" b="1" i="1" dirty="0" err="1" smtClean="0">
                <a:latin typeface="Kruti Dev 010" pitchFamily="2" charset="0"/>
              </a:rPr>
              <a:t>ksa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dks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laLFkk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ls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tksM+s</a:t>
            </a:r>
            <a:r>
              <a:rPr lang="en-US" sz="2800" b="1" i="1" dirty="0" smtClean="0">
                <a:latin typeface="Kruti Dev 010" pitchFamily="2" charset="0"/>
              </a:rPr>
              <a:t> j[</a:t>
            </a:r>
            <a:r>
              <a:rPr lang="en-US" sz="2800" b="1" i="1" dirty="0" err="1" smtClean="0">
                <a:latin typeface="Kruti Dev 010" pitchFamily="2" charset="0"/>
              </a:rPr>
              <a:t>kukA</a:t>
            </a:r>
            <a:endParaRPr lang="en-US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r>
              <a:rPr lang="en-US" sz="2800" b="1" i="1" dirty="0" smtClean="0">
                <a:latin typeface="Kruti Dev 010" pitchFamily="2" charset="0"/>
              </a:rPr>
              <a:t>v/;</a:t>
            </a:r>
            <a:r>
              <a:rPr lang="en-US" sz="2800" b="1" i="1" dirty="0" err="1" smtClean="0">
                <a:latin typeface="Kruti Dev 010" pitchFamily="2" charset="0"/>
              </a:rPr>
              <a:t>kidksa</a:t>
            </a:r>
            <a:r>
              <a:rPr lang="en-US" sz="2800" b="1" i="1" dirty="0" smtClean="0">
                <a:latin typeface="Kruti Dev 010" pitchFamily="2" charset="0"/>
              </a:rPr>
              <a:t> ,</a:t>
            </a:r>
            <a:r>
              <a:rPr lang="en-US" sz="2800" b="1" i="1" dirty="0" err="1" smtClean="0">
                <a:latin typeface="Kruti Dev 010" pitchFamily="2" charset="0"/>
              </a:rPr>
              <a:t>oa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fo|kfFkZ;ksa</a:t>
            </a:r>
            <a:r>
              <a:rPr lang="en-US" sz="2800" b="1" i="1" dirty="0" smtClean="0">
                <a:latin typeface="Kruti Dev 010" pitchFamily="2" charset="0"/>
              </a:rPr>
              <a:t> dh </a:t>
            </a:r>
            <a:r>
              <a:rPr lang="en-US" sz="2800" b="1" i="1" dirty="0" err="1" smtClean="0">
                <a:latin typeface="Kruti Dev 010" pitchFamily="2" charset="0"/>
              </a:rPr>
              <a:t>egkfo|ky;hu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dk;ZØeksa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esa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vf</a:t>
            </a:r>
            <a:r>
              <a:rPr lang="en-US" sz="2800" b="1" i="1" dirty="0" smtClean="0">
                <a:latin typeface="Kruti Dev 010" pitchFamily="2" charset="0"/>
              </a:rPr>
              <a:t>/</a:t>
            </a:r>
            <a:r>
              <a:rPr lang="en-US" sz="2800" b="1" i="1" dirty="0" err="1" smtClean="0">
                <a:latin typeface="Kruti Dev 010" pitchFamily="2" charset="0"/>
              </a:rPr>
              <a:t>kd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ls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vf</a:t>
            </a:r>
            <a:r>
              <a:rPr lang="en-US" sz="2800" b="1" i="1" dirty="0" smtClean="0">
                <a:latin typeface="Kruti Dev 010" pitchFamily="2" charset="0"/>
              </a:rPr>
              <a:t>/</a:t>
            </a:r>
            <a:r>
              <a:rPr lang="en-US" sz="2800" b="1" i="1" dirty="0" err="1" smtClean="0">
                <a:latin typeface="Kruti Dev 010" pitchFamily="2" charset="0"/>
              </a:rPr>
              <a:t>kd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lgHkkfxrk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lqfuf'pr</a:t>
            </a:r>
            <a:r>
              <a:rPr lang="en-US" sz="2800" b="1" i="1" dirty="0" smtClean="0">
                <a:latin typeface="Kruti Dev 010" pitchFamily="2" charset="0"/>
              </a:rPr>
              <a:t> </a:t>
            </a:r>
            <a:r>
              <a:rPr lang="en-US" sz="2800" b="1" i="1" dirty="0" err="1" smtClean="0">
                <a:latin typeface="Kruti Dev 010" pitchFamily="2" charset="0"/>
              </a:rPr>
              <a:t>djukA</a:t>
            </a:r>
            <a:endParaRPr lang="en-US" sz="2800" b="1" i="1" dirty="0" smtClean="0">
              <a:latin typeface="Kruti Dev 010" pitchFamily="2" charset="0"/>
            </a:endParaRPr>
          </a:p>
          <a:p>
            <a:pPr marL="514350" lvl="0" indent="-514350" algn="just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807720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600" b="1" dirty="0" smtClean="0">
              <a:solidFill>
                <a:srgbClr val="CC0066"/>
              </a:solidFill>
              <a:latin typeface="Kruti Dev 01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http://www.mbeducationgwl.org </a:t>
            </a:r>
            <a:r>
              <a:rPr lang="en-US" sz="3600" b="1" dirty="0" err="1" smtClean="0">
                <a:solidFill>
                  <a:srgbClr val="CC0066"/>
                </a:solidFill>
                <a:latin typeface="Kruti Dev 010" pitchFamily="2" charset="0"/>
              </a:rPr>
              <a:t>ossclkbV</a:t>
            </a:r>
            <a:r>
              <a:rPr lang="en-US" sz="3600" b="1" dirty="0" smtClean="0">
                <a:solidFill>
                  <a:srgbClr val="CC0066"/>
                </a:solidFill>
                <a:latin typeface="Kruti Dev 010" pitchFamily="2" charset="0"/>
              </a:rPr>
              <a:t>%&amp;</a:t>
            </a:r>
            <a:endParaRPr lang="en-US" sz="3600" dirty="0" smtClean="0">
              <a:solidFill>
                <a:srgbClr val="CC0066"/>
              </a:solidFill>
              <a:latin typeface="Kruti Dev 01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Kruti Dev 010" pitchFamily="2" charset="0"/>
              </a:rPr>
              <a:t>         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egkfo|ky;hu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osclkbV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,u-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lh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Vh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-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bZ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ekudksa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vuq#i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fodflr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rFkk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le;&amp;le;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ij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viMsV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dh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tkrh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gSA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lkFk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gh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e/;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Hkkjr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f'k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{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kk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lfefr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}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kjk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lapkfyr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</a:rPr>
              <a:t>osclkbV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ij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Hkh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egkfo|ky;hu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tkudkjh</a:t>
            </a:r>
            <a:r>
              <a:rPr lang="en-US" sz="24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iw.kZ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rFkk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bldk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mi;ksx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Hkh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fd;k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US" sz="2800" b="1" dirty="0" smtClean="0">
                <a:solidFill>
                  <a:srgbClr val="0000FF"/>
                </a:solidFill>
                <a:latin typeface="Kruti Dev 010" pitchFamily="2" charset="0"/>
                <a:cs typeface="Times New Roman" pitchFamily="18" charset="0"/>
              </a:rPr>
              <a:t> </a:t>
            </a:r>
            <a:endParaRPr lang="en-US" sz="2800" b="1" dirty="0" smtClean="0">
              <a:latin typeface="Kruti Dev 010" pitchFamily="2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Kruti Dev 010" pitchFamily="2" charset="0"/>
            </a:endParaRPr>
          </a:p>
          <a:p>
            <a:pPr algn="just"/>
            <a:endParaRPr lang="en-US" sz="3600" dirty="0" smtClean="0">
              <a:latin typeface="Kruti Dev 010" pitchFamily="2" charset="0"/>
            </a:endParaRPr>
          </a:p>
          <a:p>
            <a:pPr algn="just"/>
            <a:endParaRPr lang="en-US" sz="2000" b="1" dirty="0" smtClean="0">
              <a:latin typeface="Kruti Dev 010" pitchFamily="2" charset="0"/>
            </a:endParaRPr>
          </a:p>
          <a:p>
            <a:pPr algn="just"/>
            <a:endParaRPr lang="en-US" sz="3600" b="1" dirty="0" smtClean="0">
              <a:latin typeface="Kruti Dev 010" pitchFamily="2" charset="0"/>
            </a:endParaRPr>
          </a:p>
          <a:p>
            <a:pPr algn="just"/>
            <a:endParaRPr lang="en-US" sz="3600" b="1" dirty="0" smtClean="0">
              <a:latin typeface="Kruti Dev 010" pitchFamily="2" charset="0"/>
            </a:endParaRPr>
          </a:p>
          <a:p>
            <a:pPr algn="just"/>
            <a:endParaRPr lang="en-US" sz="2400" dirty="0" smtClean="0">
              <a:latin typeface="Kruti Dev 010" pitchFamily="2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Kruti Dev 010" pitchFamily="2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Kruti Dev 010" pitchFamily="2" charset="0"/>
                <a:cs typeface="Times New Roman" pitchFamily="18" charset="0"/>
              </a:rPr>
              <a:t> 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Kruti Dev 010" pitchFamily="2" charset="0"/>
            </a:endParaRPr>
          </a:p>
          <a:p>
            <a:endParaRPr lang="en-US" sz="2400" dirty="0" smtClean="0">
              <a:latin typeface="Kruti Dev 010" pitchFamily="2" charset="0"/>
            </a:endParaRPr>
          </a:p>
          <a:p>
            <a:endParaRPr lang="en-US" sz="2400" dirty="0" smtClean="0">
              <a:latin typeface="Kruti Dev 010" pitchFamily="2" charset="0"/>
            </a:endParaRPr>
          </a:p>
          <a:p>
            <a:endParaRPr lang="en-US" sz="2400" dirty="0" smtClean="0">
              <a:latin typeface="Kruti Dev 010" pitchFamily="2" charset="0"/>
            </a:endParaRP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2288</TotalTime>
  <Words>1529</Words>
  <Application>Microsoft Office PowerPoint</Application>
  <PresentationFormat>On-screen Show (4:3)</PresentationFormat>
  <Paragraphs>111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Ekk/ko f”k{kk egkfo|ky;] vkidk gkfnZd Lokxr djrk gSA </vt:lpstr>
      <vt:lpstr> l= 2018&amp;19 gsrq  dk;Z;kstuk A  </vt:lpstr>
      <vt:lpstr>  ikB~;Øe%&amp; </vt:lpstr>
      <vt:lpstr>  Nk= la[;k%&amp;</vt:lpstr>
      <vt:lpstr>'kS{kf.kd LVkQ ch-,M %&amp; </vt:lpstr>
      <vt:lpstr>               'kS{kf.kd LVkQ Mh-,y-,M %&amp;</vt:lpstr>
      <vt:lpstr>xSj ”Sk{kf.kd LVkQ%&amp; </vt:lpstr>
      <vt:lpstr>   Yk{;%&amp; </vt:lpstr>
      <vt:lpstr>Slide 9</vt:lpstr>
      <vt:lpstr>Slide 10</vt:lpstr>
      <vt:lpstr>Slide 11</vt:lpstr>
      <vt:lpstr>usd bULisD’ku%&amp;</vt:lpstr>
      <vt:lpstr>Slide 13</vt:lpstr>
      <vt:lpstr>v/;kidksa ,oa fo|kfFkZ;ksa dh lgHkkfxrk </vt:lpstr>
      <vt:lpstr>xq.koRrk dk fodkl</vt:lpstr>
      <vt:lpstr>                                                            xq.koRrk gsrq xfrfof/k;k¡ %&amp; </vt:lpstr>
      <vt:lpstr>Slide 17</vt:lpstr>
      <vt:lpstr>               </vt:lpstr>
      <vt:lpstr>Jh xq:os ue%</vt:lpstr>
      <vt:lpstr>Slide 20</vt:lpstr>
      <vt:lpstr>Slide 21</vt:lpstr>
      <vt:lpstr>Slide 22</vt:lpstr>
      <vt:lpstr>ekfld leh{kk cSBd%&amp;</vt:lpstr>
      <vt:lpstr>vU; xfrfof/k;ka%&amp;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    /kU;okn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Ekk/ko f’k{kk egkfo|ky;] vkidk gkfnZd Lokxr djrk gSA</dc:title>
  <dc:creator>cac</dc:creator>
  <cp:lastModifiedBy>a</cp:lastModifiedBy>
  <cp:revision>937</cp:revision>
  <dcterms:created xsi:type="dcterms:W3CDTF">2016-03-15T14:14:55Z</dcterms:created>
  <dcterms:modified xsi:type="dcterms:W3CDTF">2018-03-28T11:36:59Z</dcterms:modified>
</cp:coreProperties>
</file>